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9" r:id="rId2"/>
    <p:sldId id="835" r:id="rId3"/>
    <p:sldId id="324" r:id="rId4"/>
    <p:sldId id="432" r:id="rId5"/>
    <p:sldId id="836" r:id="rId6"/>
    <p:sldId id="743" r:id="rId7"/>
    <p:sldId id="849" r:id="rId8"/>
    <p:sldId id="850" r:id="rId9"/>
    <p:sldId id="848" r:id="rId10"/>
    <p:sldId id="851" r:id="rId11"/>
    <p:sldId id="845" r:id="rId12"/>
    <p:sldId id="8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43C90D1-8F54-4A77-BD2C-9069B45DB446}">
          <p14:sldIdLst>
            <p14:sldId id="839"/>
            <p14:sldId id="835"/>
            <p14:sldId id="324"/>
          </p14:sldIdLst>
        </p14:section>
        <p14:section name="Team" id="{DC42D0B0-CD17-4FE0-B8F3-11F9A86B21BA}">
          <p14:sldIdLst/>
        </p14:section>
        <p14:section name="Problems" id="{DBADE21B-2F13-461F-A672-2638FB3B0432}">
          <p14:sldIdLst/>
        </p14:section>
        <p14:section name="Solution" id="{2A04757C-00D4-4204-9217-00142F7F5F2C}">
          <p14:sldIdLst>
            <p14:sldId id="432"/>
          </p14:sldIdLst>
        </p14:section>
        <p14:section name="Product" id="{8128ECAE-48E7-4D0D-AADB-7C69C1175571}">
          <p14:sldIdLst>
            <p14:sldId id="836"/>
            <p14:sldId id="743"/>
            <p14:sldId id="849"/>
            <p14:sldId id="850"/>
            <p14:sldId id="848"/>
            <p14:sldId id="851"/>
          </p14:sldIdLst>
        </p14:section>
        <p14:section name="Traction" id="{3A35C8F0-88D9-45A6-BCE2-0481BEC8B1BA}">
          <p14:sldIdLst/>
        </p14:section>
        <p14:section name="Market Size" id="{D0E65FC6-A7A4-4419-A204-3EBE2E079FEF}">
          <p14:sldIdLst>
            <p14:sldId id="845"/>
          </p14:sldIdLst>
        </p14:section>
        <p14:section name="Business Model" id="{597EA1E7-7DCC-43AC-BE6D-619DE4B2AB53}">
          <p14:sldIdLst/>
        </p14:section>
        <p14:section name="Contact Us" id="{A7BC7C88-3427-4E13-B8F6-050B1029F2BB}">
          <p14:sldIdLst>
            <p14:sldId id="8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Janšíková" initials="PJ" lastIdx="1" clrIdx="0">
    <p:extLst>
      <p:ext uri="{19B8F6BF-5375-455C-9EA6-DF929625EA0E}">
        <p15:presenceInfo xmlns:p15="http://schemas.microsoft.com/office/powerpoint/2012/main" userId="S::petra.jansikova@ewals.online::0ad8e281-06c6-4591-8ede-a16043c84a6b" providerId="AD"/>
      </p:ext>
    </p:extLst>
  </p:cmAuthor>
  <p:cmAuthor id="2" name="C&amp;T, a.s.  Petra Janšiková" initials="CaPJ" lastIdx="1" clrIdx="1">
    <p:extLst>
      <p:ext uri="{19B8F6BF-5375-455C-9EA6-DF929625EA0E}">
        <p15:presenceInfo xmlns:p15="http://schemas.microsoft.com/office/powerpoint/2012/main" userId="C&amp;T, a.s.  Petra Janši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F59"/>
    <a:srgbClr val="1FC0A1"/>
    <a:srgbClr val="3AB0D6"/>
    <a:srgbClr val="E89EB8"/>
    <a:srgbClr val="DF83A1"/>
    <a:srgbClr val="BE4D6E"/>
    <a:srgbClr val="53DCDC"/>
    <a:srgbClr val="51D0EB"/>
    <a:srgbClr val="E5E8EC"/>
    <a:srgbClr val="CD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85004" autoAdjust="0"/>
  </p:normalViewPr>
  <p:slideViewPr>
    <p:cSldViewPr snapToGrid="0" showGuides="1">
      <p:cViewPr varScale="1">
        <p:scale>
          <a:sx n="86" d="100"/>
          <a:sy n="86" d="100"/>
        </p:scale>
        <p:origin x="533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8796-0D0B-46A9-BACC-B816B811F92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DDDAE-9ADD-4E02-B3DA-88010052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A0C4-426F-47D0-BC90-6432CC5894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1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-5784" y="0"/>
            <a:ext cx="8257962" cy="6858000"/>
          </a:xfrm>
          <a:custGeom>
            <a:avLst/>
            <a:gdLst>
              <a:gd name="connsiteX0" fmla="*/ 0 w 8257962"/>
              <a:gd name="connsiteY0" fmla="*/ 0 h 6858000"/>
              <a:gd name="connsiteX1" fmla="*/ 3396541 w 8257962"/>
              <a:gd name="connsiteY1" fmla="*/ 0 h 6858000"/>
              <a:gd name="connsiteX2" fmla="*/ 4775200 w 8257962"/>
              <a:gd name="connsiteY2" fmla="*/ 0 h 6858000"/>
              <a:gd name="connsiteX3" fmla="*/ 8257962 w 8257962"/>
              <a:gd name="connsiteY3" fmla="*/ 0 h 6858000"/>
              <a:gd name="connsiteX4" fmla="*/ 4985599 w 8257962"/>
              <a:gd name="connsiteY4" fmla="*/ 6858000 h 6858000"/>
              <a:gd name="connsiteX5" fmla="*/ 4775200 w 8257962"/>
              <a:gd name="connsiteY5" fmla="*/ 6858000 h 6858000"/>
              <a:gd name="connsiteX6" fmla="*/ 124178 w 8257962"/>
              <a:gd name="connsiteY6" fmla="*/ 6858000 h 6858000"/>
              <a:gd name="connsiteX7" fmla="*/ 0 w 825796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7962" h="6858000">
                <a:moveTo>
                  <a:pt x="0" y="0"/>
                </a:moveTo>
                <a:lnTo>
                  <a:pt x="3396541" y="0"/>
                </a:lnTo>
                <a:lnTo>
                  <a:pt x="4775200" y="0"/>
                </a:lnTo>
                <a:lnTo>
                  <a:pt x="8257962" y="0"/>
                </a:lnTo>
                <a:lnTo>
                  <a:pt x="4985599" y="6858000"/>
                </a:lnTo>
                <a:lnTo>
                  <a:pt x="4775200" y="6858000"/>
                </a:lnTo>
                <a:lnTo>
                  <a:pt x="1241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7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DA7-A79B-425C-A538-DABB0644712B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12456" y="960438"/>
            <a:ext cx="3970338" cy="49196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10018" y="1979613"/>
            <a:ext cx="2649538" cy="21066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3458371" y="4085851"/>
            <a:ext cx="2649538" cy="21066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03642" y="1979426"/>
            <a:ext cx="2649538" cy="21066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751995" y="4085664"/>
            <a:ext cx="2649538" cy="21066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6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-1236388" y="2450205"/>
            <a:ext cx="2472770" cy="2573079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buNone/>
              <a:defRPr lang="en-US" sz="16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5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575926" y="2450205"/>
            <a:ext cx="2472770" cy="2573079"/>
          </a:xfr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1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295554" y="1841024"/>
            <a:ext cx="3620388" cy="3791441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2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206099" y="2450205"/>
            <a:ext cx="2472770" cy="2573079"/>
          </a:xfrm>
          <a:solidFill>
            <a:schemeClr val="bg1">
              <a:lumMod val="6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3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10940664" y="2450205"/>
            <a:ext cx="2472770" cy="2573079"/>
          </a:xfrm>
          <a:solidFill>
            <a:schemeClr val="bg1">
              <a:lumMod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FAE7-CCF5-4EDF-82D1-AB3C860B2C79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-4048702" y="2450205"/>
            <a:ext cx="2472770" cy="2573079"/>
          </a:xfrm>
          <a:solidFill>
            <a:schemeClr val="bg1">
              <a:lumMod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4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3675229" y="2450205"/>
            <a:ext cx="2472770" cy="2573079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199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-1236388" y="2450205"/>
            <a:ext cx="2472770" cy="2573079"/>
          </a:xfrm>
          <a:solidFill>
            <a:schemeClr val="bg1">
              <a:lumMod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buNone/>
              <a:defRPr lang="en-US" sz="16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4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575926" y="2450205"/>
            <a:ext cx="2472770" cy="2573079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5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295554" y="1841024"/>
            <a:ext cx="3620388" cy="3791441"/>
          </a:xfr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1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206099" y="2450205"/>
            <a:ext cx="2472770" cy="2573079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2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10940664" y="2450205"/>
            <a:ext cx="2472770" cy="2573079"/>
          </a:xfrm>
          <a:solidFill>
            <a:schemeClr val="bg1">
              <a:lumMod val="6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2998-115A-4C2C-AEB7-F4377F0D1301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-4048702" y="2450205"/>
            <a:ext cx="2472770" cy="2573079"/>
          </a:xfrm>
          <a:solidFill>
            <a:schemeClr val="bg1">
              <a:lumMod val="6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3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3675229" y="2450205"/>
            <a:ext cx="2472770" cy="2573079"/>
          </a:xfrm>
          <a:solidFill>
            <a:schemeClr val="bg1">
              <a:lumMod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010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-1236388" y="2450205"/>
            <a:ext cx="2472770" cy="2573079"/>
          </a:xfrm>
          <a:solidFill>
            <a:schemeClr val="bg1">
              <a:lumMod val="6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buNone/>
              <a:defRPr lang="en-US" sz="16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3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575926" y="2450205"/>
            <a:ext cx="2472770" cy="2573079"/>
          </a:xfrm>
          <a:solidFill>
            <a:schemeClr val="bg1">
              <a:lumMod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4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295554" y="1841024"/>
            <a:ext cx="3620388" cy="3791441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5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206099" y="2450205"/>
            <a:ext cx="2472770" cy="2573079"/>
          </a:xfr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1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10940664" y="2450205"/>
            <a:ext cx="2472770" cy="2573079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189B-0DC2-4AD6-ABF6-87BACECE3F2F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-4048702" y="2450205"/>
            <a:ext cx="2472770" cy="2573079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2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3675229" y="2450205"/>
            <a:ext cx="2472770" cy="2573079"/>
          </a:xfrm>
          <a:solidFill>
            <a:schemeClr val="bg1">
              <a:lumMod val="6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974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-1236388" y="2450205"/>
            <a:ext cx="2472770" cy="2573079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buNone/>
              <a:defRPr lang="en-US" sz="16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2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575926" y="2450205"/>
            <a:ext cx="2472770" cy="2573079"/>
          </a:xfrm>
          <a:solidFill>
            <a:schemeClr val="bg1">
              <a:lumMod val="6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3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295554" y="1841024"/>
            <a:ext cx="3620388" cy="3791441"/>
          </a:xfrm>
          <a:solidFill>
            <a:schemeClr val="bg1">
              <a:lumMod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4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206099" y="2450205"/>
            <a:ext cx="2472770" cy="2573079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5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10940664" y="2450205"/>
            <a:ext cx="2472770" cy="2573079"/>
          </a:xfr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EFF9-D796-4B84-8199-FF58996AD182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-4048702" y="2450205"/>
            <a:ext cx="2472770" cy="2573079"/>
          </a:xfr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1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3675229" y="2450205"/>
            <a:ext cx="2472770" cy="2573079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60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345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0200" y="647700"/>
            <a:ext cx="7200900" cy="5283210"/>
          </a:xfrm>
          <a:custGeom>
            <a:avLst/>
            <a:gdLst>
              <a:gd name="connsiteX0" fmla="*/ 0 w 7200900"/>
              <a:gd name="connsiteY0" fmla="*/ 0 h 5283210"/>
              <a:gd name="connsiteX1" fmla="*/ 7200900 w 7200900"/>
              <a:gd name="connsiteY1" fmla="*/ 0 h 5283210"/>
              <a:gd name="connsiteX2" fmla="*/ 7200900 w 7200900"/>
              <a:gd name="connsiteY2" fmla="*/ 5283210 h 5283210"/>
              <a:gd name="connsiteX3" fmla="*/ 0 w 7200900"/>
              <a:gd name="connsiteY3" fmla="*/ 5283210 h 528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0900" h="5283210">
                <a:moveTo>
                  <a:pt x="0" y="0"/>
                </a:moveTo>
                <a:lnTo>
                  <a:pt x="7200900" y="0"/>
                </a:lnTo>
                <a:lnTo>
                  <a:pt x="7200900" y="5283210"/>
                </a:lnTo>
                <a:lnTo>
                  <a:pt x="0" y="528321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4DBA-F3A0-46BB-859E-57AC8ED520B7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78762" y="566738"/>
            <a:ext cx="3738362" cy="57292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2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6476-8E9A-4E2A-968A-0EF967836EC9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0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82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38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132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2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978775" y="0"/>
            <a:ext cx="42132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5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7B22-B845-45D5-ABD0-04A8A13355EE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613354"/>
            <a:ext cx="12192000" cy="3244645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F23F-7C36-4650-9E95-503C14AF8D39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8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80848" y="183722"/>
            <a:ext cx="3092400" cy="523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isometricOffAxis1Top">
              <a:rot lat="18558166" lon="19261832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4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E396-EF46-4A0D-AD97-491865576FEB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80848" y="183722"/>
            <a:ext cx="3092400" cy="523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isometricOffAxis1Top">
              <a:rot lat="18558166" lon="19261832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4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396-CF38-4F22-B33C-627C823C9DB3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63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80125" y="2149475"/>
            <a:ext cx="5369000" cy="2506663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548-76EC-4047-8DFD-79CB29AF9375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1449125" y="2149474"/>
            <a:ext cx="5369000" cy="2506663"/>
          </a:xfrm>
          <a:pattFill prst="pct7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80125" y="2149475"/>
            <a:ext cx="5369000" cy="2506663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BE28-AE3A-4BF6-B801-9A79E19561B9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44036 -4.8148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44036 -4.81481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1449125" y="2149474"/>
            <a:ext cx="5369000" cy="2506663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80125" y="2149475"/>
            <a:ext cx="5369000" cy="2506663"/>
          </a:xfrm>
          <a:pattFill prst="pct7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BE28-AE3A-4BF6-B801-9A79E19561B9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44036 -4.8148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44036 -4.81481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A4B5-D515-412E-B495-39CD0AC2AA51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6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F155-E8D3-43B8-B5AF-A3CADE57593F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4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60000">
            <a:off x="4861299" y="1206397"/>
            <a:ext cx="2304001" cy="1202906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C81-9B0D-4002-A2A6-7511B4C34681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8894-5F1A-4BC3-A6DC-23ACD7D5AF72}" type="datetimeFigureOut">
              <a:rPr lang="ru-RU" smtClean="0"/>
              <a:t>22.09.2021</a:t>
            </a:fld>
            <a:endParaRPr lang="ru-RU"/>
          </a:p>
        </p:txBody>
      </p:sp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90" y="902552"/>
            <a:ext cx="3871161" cy="387116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07858" y="1601007"/>
            <a:ext cx="2779511" cy="2219669"/>
          </a:xfrm>
          <a:custGeom>
            <a:avLst/>
            <a:gdLst>
              <a:gd name="connsiteX0" fmla="*/ 0 w 3095625"/>
              <a:gd name="connsiteY0" fmla="*/ 0 h 2952750"/>
              <a:gd name="connsiteX1" fmla="*/ 3095625 w 3095625"/>
              <a:gd name="connsiteY1" fmla="*/ 0 h 2952750"/>
              <a:gd name="connsiteX2" fmla="*/ 3095625 w 3095625"/>
              <a:gd name="connsiteY2" fmla="*/ 2952750 h 2952750"/>
              <a:gd name="connsiteX3" fmla="*/ 0 w 3095625"/>
              <a:gd name="connsiteY3" fmla="*/ 2952750 h 2952750"/>
              <a:gd name="connsiteX4" fmla="*/ 0 w 3095625"/>
              <a:gd name="connsiteY4" fmla="*/ 0 h 2952750"/>
              <a:gd name="connsiteX0" fmla="*/ 0 w 3095625"/>
              <a:gd name="connsiteY0" fmla="*/ 0 h 2952750"/>
              <a:gd name="connsiteX1" fmla="*/ 2543832 w 3095625"/>
              <a:gd name="connsiteY1" fmla="*/ 70945 h 2952750"/>
              <a:gd name="connsiteX2" fmla="*/ 3095625 w 3095625"/>
              <a:gd name="connsiteY2" fmla="*/ 2952750 h 2952750"/>
              <a:gd name="connsiteX3" fmla="*/ 0 w 3095625"/>
              <a:gd name="connsiteY3" fmla="*/ 2952750 h 2952750"/>
              <a:gd name="connsiteX4" fmla="*/ 0 w 3095625"/>
              <a:gd name="connsiteY4" fmla="*/ 0 h 2952750"/>
              <a:gd name="connsiteX0" fmla="*/ 0 w 3095625"/>
              <a:gd name="connsiteY0" fmla="*/ 0 h 2952750"/>
              <a:gd name="connsiteX1" fmla="*/ 1172232 w 3095625"/>
              <a:gd name="connsiteY1" fmla="*/ 495948 h 2952750"/>
              <a:gd name="connsiteX2" fmla="*/ 3095625 w 3095625"/>
              <a:gd name="connsiteY2" fmla="*/ 2952750 h 2952750"/>
              <a:gd name="connsiteX3" fmla="*/ 0 w 3095625"/>
              <a:gd name="connsiteY3" fmla="*/ 2952750 h 2952750"/>
              <a:gd name="connsiteX4" fmla="*/ 0 w 3095625"/>
              <a:gd name="connsiteY4" fmla="*/ 0 h 2952750"/>
              <a:gd name="connsiteX0" fmla="*/ 0 w 2393726"/>
              <a:gd name="connsiteY0" fmla="*/ 0 h 2952750"/>
              <a:gd name="connsiteX1" fmla="*/ 1172232 w 2393726"/>
              <a:gd name="connsiteY1" fmla="*/ 495948 h 2952750"/>
              <a:gd name="connsiteX2" fmla="*/ 2393726 w 2393726"/>
              <a:gd name="connsiteY2" fmla="*/ 1684181 h 2952750"/>
              <a:gd name="connsiteX3" fmla="*/ 0 w 2393726"/>
              <a:gd name="connsiteY3" fmla="*/ 2952750 h 2952750"/>
              <a:gd name="connsiteX4" fmla="*/ 0 w 2393726"/>
              <a:gd name="connsiteY4" fmla="*/ 0 h 2952750"/>
              <a:gd name="connsiteX0" fmla="*/ 0 w 2393726"/>
              <a:gd name="connsiteY0" fmla="*/ 0 h 2237973"/>
              <a:gd name="connsiteX1" fmla="*/ 1172232 w 2393726"/>
              <a:gd name="connsiteY1" fmla="*/ 495948 h 2237973"/>
              <a:gd name="connsiteX2" fmla="*/ 2393726 w 2393726"/>
              <a:gd name="connsiteY2" fmla="*/ 1684181 h 2237973"/>
              <a:gd name="connsiteX3" fmla="*/ 1423115 w 2393726"/>
              <a:gd name="connsiteY3" fmla="*/ 2237973 h 2237973"/>
              <a:gd name="connsiteX4" fmla="*/ 0 w 2393726"/>
              <a:gd name="connsiteY4" fmla="*/ 0 h 2237973"/>
              <a:gd name="connsiteX0" fmla="*/ 0 w 2084633"/>
              <a:gd name="connsiteY0" fmla="*/ 489286 h 1742025"/>
              <a:gd name="connsiteX1" fmla="*/ 863139 w 2084633"/>
              <a:gd name="connsiteY1" fmla="*/ 0 h 1742025"/>
              <a:gd name="connsiteX2" fmla="*/ 2084633 w 2084633"/>
              <a:gd name="connsiteY2" fmla="*/ 1188233 h 1742025"/>
              <a:gd name="connsiteX3" fmla="*/ 1114022 w 2084633"/>
              <a:gd name="connsiteY3" fmla="*/ 1742025 h 1742025"/>
              <a:gd name="connsiteX4" fmla="*/ 0 w 2084633"/>
              <a:gd name="connsiteY4" fmla="*/ 489286 h 1742025"/>
              <a:gd name="connsiteX0" fmla="*/ 0 w 2084633"/>
              <a:gd name="connsiteY0" fmla="*/ 412013 h 1664752"/>
              <a:gd name="connsiteX1" fmla="*/ 908215 w 2084633"/>
              <a:gd name="connsiteY1" fmla="*/ 0 h 1664752"/>
              <a:gd name="connsiteX2" fmla="*/ 2084633 w 2084633"/>
              <a:gd name="connsiteY2" fmla="*/ 1110960 h 1664752"/>
              <a:gd name="connsiteX3" fmla="*/ 1114022 w 2084633"/>
              <a:gd name="connsiteY3" fmla="*/ 1664752 h 1664752"/>
              <a:gd name="connsiteX4" fmla="*/ 0 w 2084633"/>
              <a:gd name="connsiteY4" fmla="*/ 412013 h 166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633" h="1664752">
                <a:moveTo>
                  <a:pt x="0" y="412013"/>
                </a:moveTo>
                <a:lnTo>
                  <a:pt x="908215" y="0"/>
                </a:lnTo>
                <a:lnTo>
                  <a:pt x="2084633" y="1110960"/>
                </a:lnTo>
                <a:lnTo>
                  <a:pt x="1114022" y="1664752"/>
                </a:lnTo>
                <a:lnTo>
                  <a:pt x="0" y="4120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76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94700" y="0"/>
            <a:ext cx="37973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74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0">
            <a:extLst>
              <a:ext uri="{FF2B5EF4-FFF2-40B4-BE49-F238E27FC236}">
                <a16:creationId xmlns:a16="http://schemas.microsoft.com/office/drawing/2014/main" id="{4350D058-86E5-8047-95DC-F625C7760986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 flipH="1">
            <a:off x="7936197" y="817541"/>
            <a:ext cx="2560140" cy="5463949"/>
          </a:xfrm>
          <a:prstGeom prst="roundRect">
            <a:avLst>
              <a:gd name="adj" fmla="val 12018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91439" tIns="45719" rIns="91439" bIns="45719">
            <a:noAutofit/>
          </a:bodyPr>
          <a:lstStyle>
            <a:lvl1pPr marL="0" marR="0" indent="0" algn="l" defTabSz="13406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/>
            </a:lvl1pPr>
          </a:lstStyle>
          <a:p>
            <a:endParaRPr lang="de-DE" dirty="0"/>
          </a:p>
          <a:p>
            <a:r>
              <a:rPr lang="de-DE" dirty="0"/>
              <a:t>- Drop Image </a:t>
            </a:r>
            <a:r>
              <a:rPr lang="de-DE" dirty="0" err="1"/>
              <a:t>here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48819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88872" y="1381125"/>
            <a:ext cx="5440743" cy="308114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6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775072" y="2460815"/>
            <a:ext cx="3703637" cy="21209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 rot="20414336">
            <a:off x="918404" y="3414786"/>
            <a:ext cx="2077424" cy="1516272"/>
          </a:xfrm>
          <a:custGeom>
            <a:avLst/>
            <a:gdLst>
              <a:gd name="connsiteX0" fmla="*/ 0 w 2071609"/>
              <a:gd name="connsiteY0" fmla="*/ 0 h 1366597"/>
              <a:gd name="connsiteX1" fmla="*/ 2071609 w 2071609"/>
              <a:gd name="connsiteY1" fmla="*/ 0 h 1366597"/>
              <a:gd name="connsiteX2" fmla="*/ 2071609 w 2071609"/>
              <a:gd name="connsiteY2" fmla="*/ 1366597 h 1366597"/>
              <a:gd name="connsiteX3" fmla="*/ 0 w 2071609"/>
              <a:gd name="connsiteY3" fmla="*/ 1366597 h 1366597"/>
              <a:gd name="connsiteX4" fmla="*/ 0 w 2071609"/>
              <a:gd name="connsiteY4" fmla="*/ 0 h 1366597"/>
              <a:gd name="connsiteX0" fmla="*/ 0 w 2071609"/>
              <a:gd name="connsiteY0" fmla="*/ 0 h 1366597"/>
              <a:gd name="connsiteX1" fmla="*/ 2052936 w 2071609"/>
              <a:gd name="connsiteY1" fmla="*/ 5748 h 1366597"/>
              <a:gd name="connsiteX2" fmla="*/ 2071609 w 2071609"/>
              <a:gd name="connsiteY2" fmla="*/ 1366597 h 1366597"/>
              <a:gd name="connsiteX3" fmla="*/ 0 w 2071609"/>
              <a:gd name="connsiteY3" fmla="*/ 1366597 h 1366597"/>
              <a:gd name="connsiteX4" fmla="*/ 0 w 2071609"/>
              <a:gd name="connsiteY4" fmla="*/ 0 h 1366597"/>
              <a:gd name="connsiteX0" fmla="*/ 0 w 2079890"/>
              <a:gd name="connsiteY0" fmla="*/ 0 h 1436007"/>
              <a:gd name="connsiteX1" fmla="*/ 2061217 w 2079890"/>
              <a:gd name="connsiteY1" fmla="*/ 75158 h 1436007"/>
              <a:gd name="connsiteX2" fmla="*/ 2079890 w 2079890"/>
              <a:gd name="connsiteY2" fmla="*/ 1436007 h 1436007"/>
              <a:gd name="connsiteX3" fmla="*/ 8281 w 2079890"/>
              <a:gd name="connsiteY3" fmla="*/ 1436007 h 1436007"/>
              <a:gd name="connsiteX4" fmla="*/ 0 w 2079890"/>
              <a:gd name="connsiteY4" fmla="*/ 0 h 1436007"/>
              <a:gd name="connsiteX0" fmla="*/ 0 w 2079890"/>
              <a:gd name="connsiteY0" fmla="*/ 0 h 1514951"/>
              <a:gd name="connsiteX1" fmla="*/ 2061217 w 2079890"/>
              <a:gd name="connsiteY1" fmla="*/ 75158 h 1514951"/>
              <a:gd name="connsiteX2" fmla="*/ 2079890 w 2079890"/>
              <a:gd name="connsiteY2" fmla="*/ 1436007 h 1514951"/>
              <a:gd name="connsiteX3" fmla="*/ 54659 w 2079890"/>
              <a:gd name="connsiteY3" fmla="*/ 1514951 h 1514951"/>
              <a:gd name="connsiteX4" fmla="*/ 0 w 2079890"/>
              <a:gd name="connsiteY4" fmla="*/ 0 h 1514951"/>
              <a:gd name="connsiteX0" fmla="*/ 0 w 2090814"/>
              <a:gd name="connsiteY0" fmla="*/ 0 h 1514951"/>
              <a:gd name="connsiteX1" fmla="*/ 2061217 w 2090814"/>
              <a:gd name="connsiteY1" fmla="*/ 75158 h 1514951"/>
              <a:gd name="connsiteX2" fmla="*/ 2090814 w 2090814"/>
              <a:gd name="connsiteY2" fmla="*/ 1498062 h 1514951"/>
              <a:gd name="connsiteX3" fmla="*/ 54659 w 2090814"/>
              <a:gd name="connsiteY3" fmla="*/ 1514951 h 1514951"/>
              <a:gd name="connsiteX4" fmla="*/ 0 w 2090814"/>
              <a:gd name="connsiteY4" fmla="*/ 0 h 1514951"/>
              <a:gd name="connsiteX0" fmla="*/ 0 w 2090814"/>
              <a:gd name="connsiteY0" fmla="*/ 0 h 1514951"/>
              <a:gd name="connsiteX1" fmla="*/ 2083854 w 2090814"/>
              <a:gd name="connsiteY1" fmla="*/ 58376 h 1514951"/>
              <a:gd name="connsiteX2" fmla="*/ 2090814 w 2090814"/>
              <a:gd name="connsiteY2" fmla="*/ 1498062 h 1514951"/>
              <a:gd name="connsiteX3" fmla="*/ 54659 w 2090814"/>
              <a:gd name="connsiteY3" fmla="*/ 1514951 h 1514951"/>
              <a:gd name="connsiteX4" fmla="*/ 0 w 2090814"/>
              <a:gd name="connsiteY4" fmla="*/ 0 h 1514951"/>
              <a:gd name="connsiteX0" fmla="*/ 0 w 2105238"/>
              <a:gd name="connsiteY0" fmla="*/ 0 h 1532589"/>
              <a:gd name="connsiteX1" fmla="*/ 2098278 w 2105238"/>
              <a:gd name="connsiteY1" fmla="*/ 76014 h 1532589"/>
              <a:gd name="connsiteX2" fmla="*/ 2105238 w 2105238"/>
              <a:gd name="connsiteY2" fmla="*/ 1515700 h 1532589"/>
              <a:gd name="connsiteX3" fmla="*/ 69083 w 2105238"/>
              <a:gd name="connsiteY3" fmla="*/ 1532589 h 1532589"/>
              <a:gd name="connsiteX4" fmla="*/ 0 w 2105238"/>
              <a:gd name="connsiteY4" fmla="*/ 0 h 1532589"/>
              <a:gd name="connsiteX0" fmla="*/ 0 w 2105238"/>
              <a:gd name="connsiteY0" fmla="*/ 0 h 1545978"/>
              <a:gd name="connsiteX1" fmla="*/ 2098278 w 2105238"/>
              <a:gd name="connsiteY1" fmla="*/ 76014 h 1545978"/>
              <a:gd name="connsiteX2" fmla="*/ 2105238 w 2105238"/>
              <a:gd name="connsiteY2" fmla="*/ 1515700 h 1545978"/>
              <a:gd name="connsiteX3" fmla="*/ 60121 w 2105238"/>
              <a:gd name="connsiteY3" fmla="*/ 1545978 h 1545978"/>
              <a:gd name="connsiteX4" fmla="*/ 0 w 2105238"/>
              <a:gd name="connsiteY4" fmla="*/ 0 h 1545978"/>
              <a:gd name="connsiteX0" fmla="*/ 0 w 2087136"/>
              <a:gd name="connsiteY0" fmla="*/ 0 h 1527018"/>
              <a:gd name="connsiteX1" fmla="*/ 2080176 w 2087136"/>
              <a:gd name="connsiteY1" fmla="*/ 57054 h 1527018"/>
              <a:gd name="connsiteX2" fmla="*/ 2087136 w 2087136"/>
              <a:gd name="connsiteY2" fmla="*/ 1496740 h 1527018"/>
              <a:gd name="connsiteX3" fmla="*/ 42019 w 2087136"/>
              <a:gd name="connsiteY3" fmla="*/ 1527018 h 1527018"/>
              <a:gd name="connsiteX4" fmla="*/ 0 w 2087136"/>
              <a:gd name="connsiteY4" fmla="*/ 0 h 1527018"/>
              <a:gd name="connsiteX0" fmla="*/ 0 w 2087136"/>
              <a:gd name="connsiteY0" fmla="*/ 0 h 1527018"/>
              <a:gd name="connsiteX1" fmla="*/ 2073570 w 2087136"/>
              <a:gd name="connsiteY1" fmla="*/ 75443 h 1527018"/>
              <a:gd name="connsiteX2" fmla="*/ 2087136 w 2087136"/>
              <a:gd name="connsiteY2" fmla="*/ 1496740 h 1527018"/>
              <a:gd name="connsiteX3" fmla="*/ 42019 w 2087136"/>
              <a:gd name="connsiteY3" fmla="*/ 1527018 h 1527018"/>
              <a:gd name="connsiteX4" fmla="*/ 0 w 2087136"/>
              <a:gd name="connsiteY4" fmla="*/ 0 h 1527018"/>
              <a:gd name="connsiteX0" fmla="*/ 0 w 2077424"/>
              <a:gd name="connsiteY0" fmla="*/ 0 h 1527018"/>
              <a:gd name="connsiteX1" fmla="*/ 2073570 w 2077424"/>
              <a:gd name="connsiteY1" fmla="*/ 75443 h 1527018"/>
              <a:gd name="connsiteX2" fmla="*/ 2077424 w 2077424"/>
              <a:gd name="connsiteY2" fmla="*/ 1489099 h 1527018"/>
              <a:gd name="connsiteX3" fmla="*/ 42019 w 2077424"/>
              <a:gd name="connsiteY3" fmla="*/ 1527018 h 1527018"/>
              <a:gd name="connsiteX4" fmla="*/ 0 w 2077424"/>
              <a:gd name="connsiteY4" fmla="*/ 0 h 1527018"/>
              <a:gd name="connsiteX0" fmla="*/ 0 w 2077424"/>
              <a:gd name="connsiteY0" fmla="*/ 0 h 1516272"/>
              <a:gd name="connsiteX1" fmla="*/ 2073570 w 2077424"/>
              <a:gd name="connsiteY1" fmla="*/ 75443 h 1516272"/>
              <a:gd name="connsiteX2" fmla="*/ 2077424 w 2077424"/>
              <a:gd name="connsiteY2" fmla="*/ 1489099 h 1516272"/>
              <a:gd name="connsiteX3" fmla="*/ 58336 w 2077424"/>
              <a:gd name="connsiteY3" fmla="*/ 1516272 h 1516272"/>
              <a:gd name="connsiteX4" fmla="*/ 0 w 2077424"/>
              <a:gd name="connsiteY4" fmla="*/ 0 h 151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424" h="1516272">
                <a:moveTo>
                  <a:pt x="0" y="0"/>
                </a:moveTo>
                <a:lnTo>
                  <a:pt x="2073570" y="75443"/>
                </a:lnTo>
                <a:cubicBezTo>
                  <a:pt x="2074855" y="546662"/>
                  <a:pt x="2076139" y="1017880"/>
                  <a:pt x="2077424" y="1489099"/>
                </a:cubicBezTo>
                <a:lnTo>
                  <a:pt x="58336" y="1516272"/>
                </a:lnTo>
                <a:cubicBezTo>
                  <a:pt x="55576" y="1037603"/>
                  <a:pt x="2760" y="478669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5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91517" y="1224517"/>
            <a:ext cx="4408968" cy="4408968"/>
          </a:xfrm>
          <a:custGeom>
            <a:avLst/>
            <a:gdLst>
              <a:gd name="connsiteX0" fmla="*/ 2204484 w 4408968"/>
              <a:gd name="connsiteY0" fmla="*/ 0 h 4408968"/>
              <a:gd name="connsiteX1" fmla="*/ 4408968 w 4408968"/>
              <a:gd name="connsiteY1" fmla="*/ 2204484 h 4408968"/>
              <a:gd name="connsiteX2" fmla="*/ 2204484 w 4408968"/>
              <a:gd name="connsiteY2" fmla="*/ 4408968 h 4408968"/>
              <a:gd name="connsiteX3" fmla="*/ 0 w 4408968"/>
              <a:gd name="connsiteY3" fmla="*/ 2204484 h 440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968" h="4408968">
                <a:moveTo>
                  <a:pt x="2204484" y="0"/>
                </a:moveTo>
                <a:lnTo>
                  <a:pt x="4408968" y="2204484"/>
                </a:lnTo>
                <a:lnTo>
                  <a:pt x="2204484" y="4408968"/>
                </a:lnTo>
                <a:lnTo>
                  <a:pt x="0" y="2204484"/>
                </a:lnTo>
                <a:close/>
              </a:path>
            </a:pathLst>
          </a:custGeom>
          <a:pattFill prst="pct25">
            <a:fgClr>
              <a:srgbClr val="808080"/>
            </a:fgClr>
            <a:bgClr>
              <a:srgbClr val="EAEAEA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43B3-A00E-4981-BFBD-6D0777AC1F18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A7EA-4B69-4D4F-A0AC-E31BA8D9A70C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25036" y="1421138"/>
            <a:ext cx="5166474" cy="4015725"/>
          </a:xfrm>
          <a:custGeom>
            <a:avLst/>
            <a:gdLst/>
            <a:ahLst/>
            <a:cxnLst/>
            <a:rect l="l" t="t" r="r" b="b"/>
            <a:pathLst>
              <a:path w="5166474" h="4015725">
                <a:moveTo>
                  <a:pt x="3278143" y="3619931"/>
                </a:moveTo>
                <a:cubicBezTo>
                  <a:pt x="3278143" y="3635038"/>
                  <a:pt x="3285696" y="3642591"/>
                  <a:pt x="3300803" y="3642591"/>
                </a:cubicBezTo>
                <a:lnTo>
                  <a:pt x="3300803" y="3619931"/>
                </a:lnTo>
                <a:close/>
                <a:moveTo>
                  <a:pt x="3315910" y="3544398"/>
                </a:moveTo>
                <a:cubicBezTo>
                  <a:pt x="3310874" y="3554469"/>
                  <a:pt x="3308356" y="3562022"/>
                  <a:pt x="3308356" y="3567058"/>
                </a:cubicBezTo>
                <a:cubicBezTo>
                  <a:pt x="3308356" y="3572093"/>
                  <a:pt x="3305839" y="3579646"/>
                  <a:pt x="3300803" y="3589718"/>
                </a:cubicBezTo>
                <a:cubicBezTo>
                  <a:pt x="3315910" y="3594753"/>
                  <a:pt x="3324722" y="3592236"/>
                  <a:pt x="3327240" y="3582164"/>
                </a:cubicBezTo>
                <a:cubicBezTo>
                  <a:pt x="3329757" y="3572093"/>
                  <a:pt x="3333534" y="3562022"/>
                  <a:pt x="3338570" y="3551951"/>
                </a:cubicBezTo>
                <a:cubicBezTo>
                  <a:pt x="3328498" y="3551951"/>
                  <a:pt x="3323463" y="3550692"/>
                  <a:pt x="3323463" y="3548174"/>
                </a:cubicBezTo>
                <a:cubicBezTo>
                  <a:pt x="3323463" y="3545657"/>
                  <a:pt x="3320945" y="3544398"/>
                  <a:pt x="3315910" y="3544398"/>
                </a:cubicBezTo>
                <a:close/>
                <a:moveTo>
                  <a:pt x="1821768" y="3504271"/>
                </a:moveTo>
                <a:cubicBezTo>
                  <a:pt x="1809494" y="3503327"/>
                  <a:pt x="1801468" y="3506631"/>
                  <a:pt x="1797691" y="3514185"/>
                </a:cubicBezTo>
                <a:cubicBezTo>
                  <a:pt x="1792656" y="3524255"/>
                  <a:pt x="1785102" y="3534326"/>
                  <a:pt x="1775032" y="3544398"/>
                </a:cubicBezTo>
                <a:cubicBezTo>
                  <a:pt x="1769996" y="3534326"/>
                  <a:pt x="1767478" y="3531809"/>
                  <a:pt x="1767478" y="3536844"/>
                </a:cubicBezTo>
                <a:cubicBezTo>
                  <a:pt x="1767478" y="3541880"/>
                  <a:pt x="1762443" y="3544398"/>
                  <a:pt x="1752372" y="3544398"/>
                </a:cubicBezTo>
                <a:cubicBezTo>
                  <a:pt x="1752372" y="3544398"/>
                  <a:pt x="1752372" y="3556987"/>
                  <a:pt x="1752372" y="3582164"/>
                </a:cubicBezTo>
                <a:cubicBezTo>
                  <a:pt x="1752372" y="3592236"/>
                  <a:pt x="1751113" y="3597271"/>
                  <a:pt x="1748595" y="3597271"/>
                </a:cubicBezTo>
                <a:cubicBezTo>
                  <a:pt x="1746077" y="3597271"/>
                  <a:pt x="1744818" y="3602307"/>
                  <a:pt x="1744818" y="3612377"/>
                </a:cubicBezTo>
                <a:cubicBezTo>
                  <a:pt x="1744818" y="3617413"/>
                  <a:pt x="1747336" y="3621190"/>
                  <a:pt x="1752372" y="3623708"/>
                </a:cubicBezTo>
                <a:cubicBezTo>
                  <a:pt x="1757407" y="3626225"/>
                  <a:pt x="1762443" y="3632520"/>
                  <a:pt x="1767478" y="3642591"/>
                </a:cubicBezTo>
                <a:cubicBezTo>
                  <a:pt x="1767478" y="3657697"/>
                  <a:pt x="1769996" y="3662733"/>
                  <a:pt x="1775032" y="3657697"/>
                </a:cubicBezTo>
                <a:cubicBezTo>
                  <a:pt x="1775032" y="3647626"/>
                  <a:pt x="1776290" y="3641332"/>
                  <a:pt x="1778808" y="3638814"/>
                </a:cubicBezTo>
                <a:cubicBezTo>
                  <a:pt x="1781326" y="3636296"/>
                  <a:pt x="1782585" y="3632520"/>
                  <a:pt x="1782585" y="3627484"/>
                </a:cubicBezTo>
                <a:lnTo>
                  <a:pt x="1782585" y="3619931"/>
                </a:lnTo>
                <a:cubicBezTo>
                  <a:pt x="1787621" y="3619931"/>
                  <a:pt x="1790138" y="3619931"/>
                  <a:pt x="1790138" y="3619931"/>
                </a:cubicBezTo>
                <a:lnTo>
                  <a:pt x="1790138" y="3604824"/>
                </a:lnTo>
                <a:cubicBezTo>
                  <a:pt x="1795174" y="3599789"/>
                  <a:pt x="1797691" y="3596012"/>
                  <a:pt x="1797691" y="3593494"/>
                </a:cubicBezTo>
                <a:cubicBezTo>
                  <a:pt x="1797691" y="3590976"/>
                  <a:pt x="1800210" y="3587200"/>
                  <a:pt x="1805245" y="3582164"/>
                </a:cubicBezTo>
                <a:cubicBezTo>
                  <a:pt x="1825387" y="3592236"/>
                  <a:pt x="1835458" y="3592236"/>
                  <a:pt x="1835458" y="3582164"/>
                </a:cubicBezTo>
                <a:cubicBezTo>
                  <a:pt x="1835458" y="3572093"/>
                  <a:pt x="1840494" y="3564540"/>
                  <a:pt x="1850565" y="3559505"/>
                </a:cubicBezTo>
                <a:cubicBezTo>
                  <a:pt x="1850565" y="3544398"/>
                  <a:pt x="1845529" y="3526773"/>
                  <a:pt x="1835458" y="3506631"/>
                </a:cubicBezTo>
                <a:cubicBezTo>
                  <a:pt x="1830423" y="3505372"/>
                  <a:pt x="1825859" y="3504585"/>
                  <a:pt x="1821768" y="3504271"/>
                </a:cubicBezTo>
                <a:close/>
                <a:moveTo>
                  <a:pt x="2190464" y="3272478"/>
                </a:moveTo>
                <a:cubicBezTo>
                  <a:pt x="2175358" y="3287584"/>
                  <a:pt x="2177876" y="3295138"/>
                  <a:pt x="2198018" y="3295138"/>
                </a:cubicBezTo>
                <a:cubicBezTo>
                  <a:pt x="2203053" y="3280031"/>
                  <a:pt x="2200536" y="3272478"/>
                  <a:pt x="2190464" y="3272478"/>
                </a:cubicBezTo>
                <a:close/>
                <a:moveTo>
                  <a:pt x="3742672" y="3265869"/>
                </a:moveTo>
                <a:cubicBezTo>
                  <a:pt x="3740155" y="3265239"/>
                  <a:pt x="3736378" y="3267442"/>
                  <a:pt x="3731342" y="3272478"/>
                </a:cubicBezTo>
                <a:lnTo>
                  <a:pt x="3731342" y="3287584"/>
                </a:lnTo>
                <a:cubicBezTo>
                  <a:pt x="3741413" y="3292620"/>
                  <a:pt x="3746449" y="3288844"/>
                  <a:pt x="3746449" y="3276254"/>
                </a:cubicBezTo>
                <a:cubicBezTo>
                  <a:pt x="3746449" y="3269960"/>
                  <a:pt x="3745190" y="3266498"/>
                  <a:pt x="3742672" y="3265869"/>
                </a:cubicBezTo>
                <a:close/>
                <a:moveTo>
                  <a:pt x="3768165" y="3211107"/>
                </a:moveTo>
                <a:cubicBezTo>
                  <a:pt x="3766277" y="3211737"/>
                  <a:pt x="3764074" y="3214569"/>
                  <a:pt x="3761556" y="3219605"/>
                </a:cubicBezTo>
                <a:lnTo>
                  <a:pt x="3761556" y="3227158"/>
                </a:lnTo>
                <a:cubicBezTo>
                  <a:pt x="3761556" y="3232194"/>
                  <a:pt x="3764074" y="3234712"/>
                  <a:pt x="3769109" y="3234712"/>
                </a:cubicBezTo>
                <a:cubicBezTo>
                  <a:pt x="3774145" y="3229676"/>
                  <a:pt x="3775403" y="3223381"/>
                  <a:pt x="3772886" y="3215828"/>
                </a:cubicBezTo>
                <a:cubicBezTo>
                  <a:pt x="3771627" y="3212051"/>
                  <a:pt x="3770054" y="3210478"/>
                  <a:pt x="3768165" y="3211107"/>
                </a:cubicBezTo>
                <a:close/>
                <a:moveTo>
                  <a:pt x="3809708" y="3154457"/>
                </a:moveTo>
                <a:cubicBezTo>
                  <a:pt x="3806561" y="3153828"/>
                  <a:pt x="3804358" y="3154143"/>
                  <a:pt x="3803099" y="3155401"/>
                </a:cubicBezTo>
                <a:cubicBezTo>
                  <a:pt x="3800582" y="3157919"/>
                  <a:pt x="3794287" y="3159178"/>
                  <a:pt x="3784216" y="3159178"/>
                </a:cubicBezTo>
                <a:lnTo>
                  <a:pt x="3784216" y="3189392"/>
                </a:lnTo>
                <a:cubicBezTo>
                  <a:pt x="3809394" y="3189392"/>
                  <a:pt x="3821983" y="3179320"/>
                  <a:pt x="3821983" y="3159178"/>
                </a:cubicBezTo>
                <a:cubicBezTo>
                  <a:pt x="3816947" y="3156660"/>
                  <a:pt x="3812856" y="3155087"/>
                  <a:pt x="3809708" y="3154457"/>
                </a:cubicBezTo>
                <a:close/>
                <a:moveTo>
                  <a:pt x="2243337" y="3038325"/>
                </a:moveTo>
                <a:cubicBezTo>
                  <a:pt x="2238302" y="3063503"/>
                  <a:pt x="2240820" y="3071056"/>
                  <a:pt x="2250891" y="3060985"/>
                </a:cubicBezTo>
                <a:cubicBezTo>
                  <a:pt x="2260962" y="3050913"/>
                  <a:pt x="2258444" y="3043360"/>
                  <a:pt x="2243337" y="3038325"/>
                </a:cubicBezTo>
                <a:close/>
                <a:moveTo>
                  <a:pt x="2337282" y="2877344"/>
                </a:moveTo>
                <a:cubicBezTo>
                  <a:pt x="2333820" y="2877659"/>
                  <a:pt x="2330201" y="2878446"/>
                  <a:pt x="2326424" y="2879705"/>
                </a:cubicBezTo>
                <a:lnTo>
                  <a:pt x="2326424" y="2887258"/>
                </a:lnTo>
                <a:lnTo>
                  <a:pt x="2311318" y="2887258"/>
                </a:lnTo>
                <a:lnTo>
                  <a:pt x="2303764" y="2887258"/>
                </a:lnTo>
                <a:cubicBezTo>
                  <a:pt x="2298729" y="2892294"/>
                  <a:pt x="2296211" y="2894812"/>
                  <a:pt x="2296211" y="2894812"/>
                </a:cubicBezTo>
                <a:lnTo>
                  <a:pt x="2273551" y="2894812"/>
                </a:lnTo>
                <a:cubicBezTo>
                  <a:pt x="2258444" y="2909919"/>
                  <a:pt x="2255926" y="2919989"/>
                  <a:pt x="2265998" y="2925025"/>
                </a:cubicBezTo>
                <a:cubicBezTo>
                  <a:pt x="2286140" y="2919989"/>
                  <a:pt x="2296211" y="2923766"/>
                  <a:pt x="2296211" y="2936355"/>
                </a:cubicBezTo>
                <a:cubicBezTo>
                  <a:pt x="2296211" y="2948944"/>
                  <a:pt x="2301246" y="2957756"/>
                  <a:pt x="2311318" y="2962792"/>
                </a:cubicBezTo>
                <a:cubicBezTo>
                  <a:pt x="2331460" y="2962792"/>
                  <a:pt x="2341531" y="2947685"/>
                  <a:pt x="2341531" y="2917472"/>
                </a:cubicBezTo>
                <a:lnTo>
                  <a:pt x="2349084" y="2917472"/>
                </a:lnTo>
                <a:cubicBezTo>
                  <a:pt x="2349084" y="2907401"/>
                  <a:pt x="2351602" y="2901106"/>
                  <a:pt x="2356637" y="2898588"/>
                </a:cubicBezTo>
                <a:cubicBezTo>
                  <a:pt x="2361673" y="2896071"/>
                  <a:pt x="2364191" y="2892294"/>
                  <a:pt x="2364191" y="2887258"/>
                </a:cubicBezTo>
                <a:cubicBezTo>
                  <a:pt x="2356637" y="2879705"/>
                  <a:pt x="2347668" y="2876400"/>
                  <a:pt x="2337282" y="2877344"/>
                </a:cubicBezTo>
                <a:close/>
                <a:moveTo>
                  <a:pt x="2130038" y="2857045"/>
                </a:moveTo>
                <a:cubicBezTo>
                  <a:pt x="2130038" y="2867116"/>
                  <a:pt x="2126261" y="2872152"/>
                  <a:pt x="2118708" y="2872152"/>
                </a:cubicBezTo>
                <a:cubicBezTo>
                  <a:pt x="2111154" y="2872152"/>
                  <a:pt x="2109896" y="2877187"/>
                  <a:pt x="2114931" y="2887258"/>
                </a:cubicBezTo>
                <a:cubicBezTo>
                  <a:pt x="2125002" y="2882223"/>
                  <a:pt x="2128779" y="2883482"/>
                  <a:pt x="2126261" y="2891035"/>
                </a:cubicBezTo>
                <a:cubicBezTo>
                  <a:pt x="2123743" y="2898588"/>
                  <a:pt x="2127520" y="2902365"/>
                  <a:pt x="2137591" y="2902365"/>
                </a:cubicBezTo>
                <a:cubicBezTo>
                  <a:pt x="2132555" y="2892294"/>
                  <a:pt x="2132555" y="2883482"/>
                  <a:pt x="2137591" y="2875928"/>
                </a:cubicBezTo>
                <a:cubicBezTo>
                  <a:pt x="2142627" y="2868375"/>
                  <a:pt x="2140109" y="2862081"/>
                  <a:pt x="2130038" y="2857045"/>
                </a:cubicBezTo>
                <a:close/>
                <a:moveTo>
                  <a:pt x="2356637" y="2834385"/>
                </a:moveTo>
                <a:cubicBezTo>
                  <a:pt x="2357896" y="2834385"/>
                  <a:pt x="2358683" y="2834700"/>
                  <a:pt x="2358998" y="2835330"/>
                </a:cubicBezTo>
                <a:lnTo>
                  <a:pt x="2358841" y="2836274"/>
                </a:lnTo>
                <a:close/>
                <a:moveTo>
                  <a:pt x="2349084" y="2811725"/>
                </a:moveTo>
                <a:cubicBezTo>
                  <a:pt x="2339013" y="2816761"/>
                  <a:pt x="2333978" y="2824314"/>
                  <a:pt x="2333978" y="2834385"/>
                </a:cubicBezTo>
                <a:cubicBezTo>
                  <a:pt x="2333978" y="2844456"/>
                  <a:pt x="2339013" y="2849492"/>
                  <a:pt x="2349084" y="2849492"/>
                </a:cubicBezTo>
                <a:cubicBezTo>
                  <a:pt x="2354120" y="2844456"/>
                  <a:pt x="2357267" y="2840680"/>
                  <a:pt x="2358526" y="2838162"/>
                </a:cubicBezTo>
                <a:lnTo>
                  <a:pt x="2358841" y="2836274"/>
                </a:lnTo>
                <a:lnTo>
                  <a:pt x="2359942" y="2837218"/>
                </a:lnTo>
                <a:cubicBezTo>
                  <a:pt x="2362775" y="2839106"/>
                  <a:pt x="2364191" y="2838162"/>
                  <a:pt x="2364191" y="2834385"/>
                </a:cubicBezTo>
                <a:cubicBezTo>
                  <a:pt x="2354120" y="2834385"/>
                  <a:pt x="2350343" y="2830608"/>
                  <a:pt x="2352861" y="2823055"/>
                </a:cubicBezTo>
                <a:cubicBezTo>
                  <a:pt x="2355379" y="2815502"/>
                  <a:pt x="2354120" y="2811725"/>
                  <a:pt x="2349084" y="2811725"/>
                </a:cubicBezTo>
                <a:close/>
                <a:moveTo>
                  <a:pt x="3859749" y="2690872"/>
                </a:moveTo>
                <a:cubicBezTo>
                  <a:pt x="3859749" y="2700943"/>
                  <a:pt x="3857232" y="2708497"/>
                  <a:pt x="3852196" y="2713532"/>
                </a:cubicBezTo>
                <a:cubicBezTo>
                  <a:pt x="3847160" y="2718567"/>
                  <a:pt x="3844643" y="2726121"/>
                  <a:pt x="3844643" y="2736192"/>
                </a:cubicBezTo>
                <a:cubicBezTo>
                  <a:pt x="3854713" y="2736192"/>
                  <a:pt x="3859749" y="2736192"/>
                  <a:pt x="3859749" y="2736192"/>
                </a:cubicBezTo>
                <a:lnTo>
                  <a:pt x="3859749" y="2728638"/>
                </a:lnTo>
                <a:lnTo>
                  <a:pt x="3867303" y="2728638"/>
                </a:lnTo>
                <a:cubicBezTo>
                  <a:pt x="3872338" y="2733674"/>
                  <a:pt x="3874856" y="2733674"/>
                  <a:pt x="3874856" y="2728638"/>
                </a:cubicBezTo>
                <a:cubicBezTo>
                  <a:pt x="3874856" y="2708497"/>
                  <a:pt x="3869820" y="2695907"/>
                  <a:pt x="3859749" y="2690872"/>
                </a:cubicBezTo>
                <a:close/>
                <a:moveTo>
                  <a:pt x="1384147" y="2585834"/>
                </a:moveTo>
                <a:cubicBezTo>
                  <a:pt x="1381629" y="2585991"/>
                  <a:pt x="1378482" y="2587014"/>
                  <a:pt x="1374705" y="2588902"/>
                </a:cubicBezTo>
                <a:cubicBezTo>
                  <a:pt x="1359599" y="2596455"/>
                  <a:pt x="1359599" y="2605267"/>
                  <a:pt x="1374705" y="2615339"/>
                </a:cubicBezTo>
                <a:cubicBezTo>
                  <a:pt x="1374705" y="2600232"/>
                  <a:pt x="1379741" y="2597714"/>
                  <a:pt x="1389812" y="2607785"/>
                </a:cubicBezTo>
                <a:cubicBezTo>
                  <a:pt x="1393589" y="2592679"/>
                  <a:pt x="1391700" y="2585362"/>
                  <a:pt x="1384147" y="2585834"/>
                </a:cubicBezTo>
                <a:close/>
                <a:moveTo>
                  <a:pt x="3731342" y="2313206"/>
                </a:moveTo>
                <a:cubicBezTo>
                  <a:pt x="3726307" y="2318241"/>
                  <a:pt x="3723789" y="2320759"/>
                  <a:pt x="3723789" y="2320759"/>
                </a:cubicBezTo>
                <a:lnTo>
                  <a:pt x="3716236" y="2320759"/>
                </a:lnTo>
                <a:cubicBezTo>
                  <a:pt x="3716236" y="2335866"/>
                  <a:pt x="3716236" y="2343419"/>
                  <a:pt x="3716236" y="2343419"/>
                </a:cubicBezTo>
                <a:cubicBezTo>
                  <a:pt x="3711200" y="2348455"/>
                  <a:pt x="3704906" y="2353490"/>
                  <a:pt x="3697353" y="2358525"/>
                </a:cubicBezTo>
                <a:cubicBezTo>
                  <a:pt x="3689799" y="2363561"/>
                  <a:pt x="3680987" y="2371114"/>
                  <a:pt x="3670916" y="2381186"/>
                </a:cubicBezTo>
                <a:cubicBezTo>
                  <a:pt x="3665881" y="2381186"/>
                  <a:pt x="3663363" y="2383703"/>
                  <a:pt x="3663363" y="2388739"/>
                </a:cubicBezTo>
                <a:cubicBezTo>
                  <a:pt x="3653291" y="2388739"/>
                  <a:pt x="3648256" y="2388739"/>
                  <a:pt x="3648256" y="2388739"/>
                </a:cubicBezTo>
                <a:cubicBezTo>
                  <a:pt x="3643221" y="2398810"/>
                  <a:pt x="3638185" y="2408881"/>
                  <a:pt x="3633149" y="2418952"/>
                </a:cubicBezTo>
                <a:cubicBezTo>
                  <a:pt x="3628114" y="2429024"/>
                  <a:pt x="3625596" y="2441612"/>
                  <a:pt x="3625596" y="2456719"/>
                </a:cubicBezTo>
                <a:cubicBezTo>
                  <a:pt x="3625596" y="2466790"/>
                  <a:pt x="3623078" y="2473084"/>
                  <a:pt x="3618043" y="2475602"/>
                </a:cubicBezTo>
                <a:cubicBezTo>
                  <a:pt x="3613007" y="2478120"/>
                  <a:pt x="3613007" y="2484414"/>
                  <a:pt x="3618043" y="2494485"/>
                </a:cubicBezTo>
                <a:cubicBezTo>
                  <a:pt x="3628114" y="2509592"/>
                  <a:pt x="3638185" y="2512110"/>
                  <a:pt x="3648256" y="2502039"/>
                </a:cubicBezTo>
                <a:cubicBezTo>
                  <a:pt x="3653291" y="2502039"/>
                  <a:pt x="3655809" y="2499521"/>
                  <a:pt x="3655809" y="2494485"/>
                </a:cubicBezTo>
                <a:lnTo>
                  <a:pt x="3663363" y="2486932"/>
                </a:lnTo>
                <a:cubicBezTo>
                  <a:pt x="3673434" y="2481896"/>
                  <a:pt x="3683505" y="2479379"/>
                  <a:pt x="3693576" y="2479379"/>
                </a:cubicBezTo>
                <a:lnTo>
                  <a:pt x="3693576" y="2426506"/>
                </a:lnTo>
                <a:cubicBezTo>
                  <a:pt x="3708683" y="2436577"/>
                  <a:pt x="3712459" y="2432800"/>
                  <a:pt x="3704906" y="2415176"/>
                </a:cubicBezTo>
                <a:cubicBezTo>
                  <a:pt x="3697353" y="2397551"/>
                  <a:pt x="3701129" y="2391257"/>
                  <a:pt x="3716236" y="2396292"/>
                </a:cubicBezTo>
                <a:cubicBezTo>
                  <a:pt x="3721271" y="2386221"/>
                  <a:pt x="3721271" y="2381186"/>
                  <a:pt x="3716236" y="2381186"/>
                </a:cubicBezTo>
                <a:cubicBezTo>
                  <a:pt x="3711200" y="2381186"/>
                  <a:pt x="3708683" y="2376150"/>
                  <a:pt x="3708683" y="2366079"/>
                </a:cubicBezTo>
                <a:cubicBezTo>
                  <a:pt x="3713718" y="2366079"/>
                  <a:pt x="3716236" y="2361043"/>
                  <a:pt x="3716236" y="2350972"/>
                </a:cubicBezTo>
                <a:cubicBezTo>
                  <a:pt x="3721271" y="2340901"/>
                  <a:pt x="3728825" y="2335866"/>
                  <a:pt x="3738896" y="2335866"/>
                </a:cubicBezTo>
                <a:cubicBezTo>
                  <a:pt x="3748967" y="2335866"/>
                  <a:pt x="3751485" y="2330830"/>
                  <a:pt x="3746449" y="2320759"/>
                </a:cubicBezTo>
                <a:cubicBezTo>
                  <a:pt x="3741413" y="2315723"/>
                  <a:pt x="3736378" y="2313206"/>
                  <a:pt x="3731342" y="2313206"/>
                </a:cubicBezTo>
                <a:close/>
                <a:moveTo>
                  <a:pt x="1533325" y="2252779"/>
                </a:moveTo>
                <a:cubicBezTo>
                  <a:pt x="1523254" y="2252779"/>
                  <a:pt x="1514442" y="2254038"/>
                  <a:pt x="1506889" y="2256556"/>
                </a:cubicBezTo>
                <a:cubicBezTo>
                  <a:pt x="1499335" y="2259073"/>
                  <a:pt x="1500594" y="2262850"/>
                  <a:pt x="1510665" y="2267886"/>
                </a:cubicBezTo>
                <a:cubicBezTo>
                  <a:pt x="1515701" y="2257814"/>
                  <a:pt x="1518219" y="2257814"/>
                  <a:pt x="1518219" y="2267886"/>
                </a:cubicBezTo>
                <a:cubicBezTo>
                  <a:pt x="1518219" y="2277957"/>
                  <a:pt x="1523254" y="2280475"/>
                  <a:pt x="1533325" y="2275439"/>
                </a:cubicBezTo>
                <a:close/>
                <a:moveTo>
                  <a:pt x="1457792" y="2207459"/>
                </a:moveTo>
                <a:lnTo>
                  <a:pt x="1457792" y="2230119"/>
                </a:lnTo>
                <a:cubicBezTo>
                  <a:pt x="1462828" y="2230119"/>
                  <a:pt x="1470381" y="2225083"/>
                  <a:pt x="1480452" y="2215012"/>
                </a:cubicBezTo>
                <a:cubicBezTo>
                  <a:pt x="1475416" y="2215012"/>
                  <a:pt x="1471640" y="2213754"/>
                  <a:pt x="1469122" y="2211236"/>
                </a:cubicBezTo>
                <a:cubicBezTo>
                  <a:pt x="1466604" y="2208718"/>
                  <a:pt x="1462828" y="2207459"/>
                  <a:pt x="1457792" y="2207459"/>
                </a:cubicBezTo>
                <a:close/>
                <a:moveTo>
                  <a:pt x="3837089" y="2192352"/>
                </a:moveTo>
                <a:cubicBezTo>
                  <a:pt x="3837089" y="2197388"/>
                  <a:pt x="3834571" y="2199906"/>
                  <a:pt x="3829536" y="2199906"/>
                </a:cubicBezTo>
                <a:cubicBezTo>
                  <a:pt x="3829536" y="2194870"/>
                  <a:pt x="3827018" y="2194870"/>
                  <a:pt x="3821983" y="2199906"/>
                </a:cubicBezTo>
                <a:cubicBezTo>
                  <a:pt x="3827018" y="2209977"/>
                  <a:pt x="3833312" y="2212495"/>
                  <a:pt x="3840866" y="2207459"/>
                </a:cubicBezTo>
                <a:cubicBezTo>
                  <a:pt x="3848419" y="2202423"/>
                  <a:pt x="3847160" y="2197388"/>
                  <a:pt x="3837089" y="2192352"/>
                </a:cubicBezTo>
                <a:close/>
                <a:moveTo>
                  <a:pt x="4214756" y="2184799"/>
                </a:moveTo>
                <a:cubicBezTo>
                  <a:pt x="4214756" y="2189835"/>
                  <a:pt x="4212238" y="2196129"/>
                  <a:pt x="4207202" y="2203682"/>
                </a:cubicBezTo>
                <a:cubicBezTo>
                  <a:pt x="4202167" y="2211236"/>
                  <a:pt x="4204685" y="2215012"/>
                  <a:pt x="4214756" y="2215012"/>
                </a:cubicBezTo>
                <a:cubicBezTo>
                  <a:pt x="4229862" y="2199906"/>
                  <a:pt x="4229862" y="2189835"/>
                  <a:pt x="4214756" y="2184799"/>
                </a:cubicBezTo>
                <a:close/>
                <a:moveTo>
                  <a:pt x="2666324" y="1943093"/>
                </a:moveTo>
                <a:cubicBezTo>
                  <a:pt x="2671359" y="1948128"/>
                  <a:pt x="2671359" y="1950646"/>
                  <a:pt x="2666324" y="1950646"/>
                </a:cubicBezTo>
                <a:cubicBezTo>
                  <a:pt x="2661288" y="1950646"/>
                  <a:pt x="2658770" y="1953164"/>
                  <a:pt x="2658770" y="1958199"/>
                </a:cubicBezTo>
                <a:cubicBezTo>
                  <a:pt x="2668842" y="1958199"/>
                  <a:pt x="2672618" y="1956940"/>
                  <a:pt x="2670100" y="1954423"/>
                </a:cubicBezTo>
                <a:cubicBezTo>
                  <a:pt x="2667582" y="1951905"/>
                  <a:pt x="2671359" y="1953164"/>
                  <a:pt x="2681430" y="1958199"/>
                </a:cubicBezTo>
                <a:lnTo>
                  <a:pt x="2681430" y="1950646"/>
                </a:lnTo>
                <a:cubicBezTo>
                  <a:pt x="2676395" y="1950646"/>
                  <a:pt x="2673877" y="1949387"/>
                  <a:pt x="2673877" y="1946870"/>
                </a:cubicBezTo>
                <a:cubicBezTo>
                  <a:pt x="2673877" y="1944352"/>
                  <a:pt x="2671359" y="1943093"/>
                  <a:pt x="2666324" y="1943093"/>
                </a:cubicBezTo>
                <a:close/>
                <a:moveTo>
                  <a:pt x="1533325" y="1792026"/>
                </a:moveTo>
                <a:lnTo>
                  <a:pt x="1533325" y="1814686"/>
                </a:lnTo>
                <a:cubicBezTo>
                  <a:pt x="1553468" y="1814686"/>
                  <a:pt x="1561021" y="1822240"/>
                  <a:pt x="1555985" y="1837346"/>
                </a:cubicBezTo>
                <a:cubicBezTo>
                  <a:pt x="1561021" y="1837346"/>
                  <a:pt x="1567315" y="1834828"/>
                  <a:pt x="1574869" y="1829793"/>
                </a:cubicBezTo>
                <a:cubicBezTo>
                  <a:pt x="1582422" y="1824757"/>
                  <a:pt x="1581163" y="1819722"/>
                  <a:pt x="1571092" y="1814686"/>
                </a:cubicBezTo>
                <a:lnTo>
                  <a:pt x="1571092" y="1822240"/>
                </a:lnTo>
                <a:cubicBezTo>
                  <a:pt x="1571092" y="1812168"/>
                  <a:pt x="1567315" y="1807133"/>
                  <a:pt x="1559762" y="1807133"/>
                </a:cubicBezTo>
                <a:cubicBezTo>
                  <a:pt x="1552209" y="1807133"/>
                  <a:pt x="1550950" y="1802097"/>
                  <a:pt x="1555985" y="1792026"/>
                </a:cubicBezTo>
                <a:close/>
                <a:moveTo>
                  <a:pt x="3942836" y="1769366"/>
                </a:moveTo>
                <a:cubicBezTo>
                  <a:pt x="3942836" y="1779438"/>
                  <a:pt x="3940318" y="1784473"/>
                  <a:pt x="3935282" y="1784473"/>
                </a:cubicBezTo>
                <a:cubicBezTo>
                  <a:pt x="3930247" y="1784473"/>
                  <a:pt x="3925211" y="1786991"/>
                  <a:pt x="3920176" y="1792026"/>
                </a:cubicBezTo>
                <a:cubicBezTo>
                  <a:pt x="3915140" y="1797062"/>
                  <a:pt x="3915140" y="1802097"/>
                  <a:pt x="3920176" y="1807133"/>
                </a:cubicBezTo>
                <a:cubicBezTo>
                  <a:pt x="3925211" y="1812168"/>
                  <a:pt x="3922693" y="1814686"/>
                  <a:pt x="3912622" y="1814686"/>
                </a:cubicBezTo>
                <a:cubicBezTo>
                  <a:pt x="3902552" y="1814686"/>
                  <a:pt x="3900033" y="1818463"/>
                  <a:pt x="3905069" y="1826016"/>
                </a:cubicBezTo>
                <a:cubicBezTo>
                  <a:pt x="3910105" y="1833569"/>
                  <a:pt x="3910105" y="1842382"/>
                  <a:pt x="3905069" y="1852453"/>
                </a:cubicBezTo>
                <a:cubicBezTo>
                  <a:pt x="3900033" y="1852453"/>
                  <a:pt x="3897516" y="1860006"/>
                  <a:pt x="3897516" y="1875113"/>
                </a:cubicBezTo>
                <a:lnTo>
                  <a:pt x="3882409" y="1875113"/>
                </a:lnTo>
                <a:lnTo>
                  <a:pt x="3882409" y="1882666"/>
                </a:lnTo>
                <a:cubicBezTo>
                  <a:pt x="3872338" y="1892737"/>
                  <a:pt x="3867303" y="1895255"/>
                  <a:pt x="3867303" y="1890219"/>
                </a:cubicBezTo>
                <a:cubicBezTo>
                  <a:pt x="3867303" y="1900291"/>
                  <a:pt x="3866043" y="1902808"/>
                  <a:pt x="3863526" y="1897773"/>
                </a:cubicBezTo>
                <a:cubicBezTo>
                  <a:pt x="3861008" y="1892737"/>
                  <a:pt x="3857232" y="1892737"/>
                  <a:pt x="3852196" y="1897773"/>
                </a:cubicBezTo>
                <a:cubicBezTo>
                  <a:pt x="3842125" y="1902808"/>
                  <a:pt x="3837089" y="1909103"/>
                  <a:pt x="3837089" y="1916656"/>
                </a:cubicBezTo>
                <a:cubicBezTo>
                  <a:pt x="3837089" y="1924209"/>
                  <a:pt x="3832054" y="1927986"/>
                  <a:pt x="3821983" y="1927986"/>
                </a:cubicBezTo>
                <a:cubicBezTo>
                  <a:pt x="3827018" y="1953164"/>
                  <a:pt x="3821983" y="1968271"/>
                  <a:pt x="3806876" y="1973306"/>
                </a:cubicBezTo>
                <a:cubicBezTo>
                  <a:pt x="3791769" y="1978342"/>
                  <a:pt x="3786734" y="1993448"/>
                  <a:pt x="3791769" y="2018626"/>
                </a:cubicBezTo>
                <a:cubicBezTo>
                  <a:pt x="3801840" y="2023662"/>
                  <a:pt x="3809394" y="2022403"/>
                  <a:pt x="3814429" y="2014849"/>
                </a:cubicBezTo>
                <a:cubicBezTo>
                  <a:pt x="3819465" y="2007296"/>
                  <a:pt x="3824500" y="2008555"/>
                  <a:pt x="3829536" y="2018626"/>
                </a:cubicBezTo>
                <a:cubicBezTo>
                  <a:pt x="3834571" y="2028697"/>
                  <a:pt x="3834571" y="2033733"/>
                  <a:pt x="3829536" y="2033733"/>
                </a:cubicBezTo>
                <a:cubicBezTo>
                  <a:pt x="3824500" y="2033733"/>
                  <a:pt x="3821983" y="2036250"/>
                  <a:pt x="3821983" y="2041286"/>
                </a:cubicBezTo>
                <a:cubicBezTo>
                  <a:pt x="3811911" y="2051357"/>
                  <a:pt x="3801840" y="2056392"/>
                  <a:pt x="3791769" y="2056392"/>
                </a:cubicBezTo>
                <a:lnTo>
                  <a:pt x="3791769" y="2086606"/>
                </a:lnTo>
                <a:cubicBezTo>
                  <a:pt x="3781698" y="2081570"/>
                  <a:pt x="3777922" y="2082829"/>
                  <a:pt x="3780439" y="2090383"/>
                </a:cubicBezTo>
                <a:cubicBezTo>
                  <a:pt x="3782957" y="2097936"/>
                  <a:pt x="3779180" y="2101713"/>
                  <a:pt x="3769109" y="2101713"/>
                </a:cubicBezTo>
                <a:cubicBezTo>
                  <a:pt x="3774145" y="2111784"/>
                  <a:pt x="3772886" y="2118078"/>
                  <a:pt x="3765333" y="2120596"/>
                </a:cubicBezTo>
                <a:cubicBezTo>
                  <a:pt x="3757779" y="2123114"/>
                  <a:pt x="3754002" y="2126890"/>
                  <a:pt x="3754002" y="2131926"/>
                </a:cubicBezTo>
                <a:cubicBezTo>
                  <a:pt x="3754002" y="2141997"/>
                  <a:pt x="3754002" y="2147033"/>
                  <a:pt x="3754002" y="2147033"/>
                </a:cubicBezTo>
                <a:cubicBezTo>
                  <a:pt x="3748967" y="2152068"/>
                  <a:pt x="3746449" y="2154586"/>
                  <a:pt x="3746449" y="2154586"/>
                </a:cubicBezTo>
                <a:cubicBezTo>
                  <a:pt x="3741413" y="2159621"/>
                  <a:pt x="3740155" y="2164657"/>
                  <a:pt x="3742673" y="2169693"/>
                </a:cubicBezTo>
                <a:cubicBezTo>
                  <a:pt x="3745190" y="2174728"/>
                  <a:pt x="3741413" y="2177246"/>
                  <a:pt x="3731342" y="2177246"/>
                </a:cubicBezTo>
                <a:lnTo>
                  <a:pt x="3731342" y="2207459"/>
                </a:lnTo>
                <a:cubicBezTo>
                  <a:pt x="3721271" y="2207459"/>
                  <a:pt x="3716236" y="2212495"/>
                  <a:pt x="3716236" y="2222566"/>
                </a:cubicBezTo>
                <a:cubicBezTo>
                  <a:pt x="3706165" y="2227601"/>
                  <a:pt x="3697353" y="2233896"/>
                  <a:pt x="3689799" y="2241449"/>
                </a:cubicBezTo>
                <a:cubicBezTo>
                  <a:pt x="3682246" y="2249002"/>
                  <a:pt x="3670916" y="2252779"/>
                  <a:pt x="3655809" y="2252779"/>
                </a:cubicBezTo>
                <a:cubicBezTo>
                  <a:pt x="3655809" y="2262850"/>
                  <a:pt x="3652033" y="2270404"/>
                  <a:pt x="3644479" y="2275439"/>
                </a:cubicBezTo>
                <a:cubicBezTo>
                  <a:pt x="3638814" y="2279216"/>
                  <a:pt x="3636690" y="2285825"/>
                  <a:pt x="3638106" y="2295267"/>
                </a:cubicBezTo>
                <a:lnTo>
                  <a:pt x="3640016" y="2302906"/>
                </a:lnTo>
                <a:lnTo>
                  <a:pt x="3642591" y="2302820"/>
                </a:lnTo>
                <a:cubicBezTo>
                  <a:pt x="3646368" y="2303449"/>
                  <a:pt x="3648256" y="2305653"/>
                  <a:pt x="3648256" y="2309429"/>
                </a:cubicBezTo>
                <a:cubicBezTo>
                  <a:pt x="3648256" y="2316982"/>
                  <a:pt x="3653291" y="2320759"/>
                  <a:pt x="3663363" y="2320759"/>
                </a:cubicBezTo>
                <a:cubicBezTo>
                  <a:pt x="3668398" y="2315723"/>
                  <a:pt x="3673434" y="2313206"/>
                  <a:pt x="3678469" y="2313206"/>
                </a:cubicBezTo>
                <a:cubicBezTo>
                  <a:pt x="3678469" y="2303135"/>
                  <a:pt x="3680987" y="2298099"/>
                  <a:pt x="3686023" y="2298099"/>
                </a:cubicBezTo>
                <a:cubicBezTo>
                  <a:pt x="3716236" y="2288028"/>
                  <a:pt x="3736378" y="2277957"/>
                  <a:pt x="3746449" y="2267886"/>
                </a:cubicBezTo>
                <a:cubicBezTo>
                  <a:pt x="3761556" y="2282992"/>
                  <a:pt x="3774145" y="2290546"/>
                  <a:pt x="3784216" y="2290546"/>
                </a:cubicBezTo>
                <a:cubicBezTo>
                  <a:pt x="3784216" y="2285510"/>
                  <a:pt x="3785475" y="2282992"/>
                  <a:pt x="3787993" y="2282992"/>
                </a:cubicBezTo>
                <a:cubicBezTo>
                  <a:pt x="3790510" y="2282992"/>
                  <a:pt x="3791769" y="2280475"/>
                  <a:pt x="3791769" y="2275439"/>
                </a:cubicBezTo>
                <a:cubicBezTo>
                  <a:pt x="3791769" y="2265368"/>
                  <a:pt x="3796805" y="2260332"/>
                  <a:pt x="3806876" y="2260332"/>
                </a:cubicBezTo>
                <a:lnTo>
                  <a:pt x="3806876" y="2222566"/>
                </a:lnTo>
                <a:cubicBezTo>
                  <a:pt x="3796805" y="2222566"/>
                  <a:pt x="3790510" y="2223825"/>
                  <a:pt x="3787993" y="2226342"/>
                </a:cubicBezTo>
                <a:cubicBezTo>
                  <a:pt x="3785475" y="2228860"/>
                  <a:pt x="3779180" y="2230119"/>
                  <a:pt x="3769109" y="2230119"/>
                </a:cubicBezTo>
                <a:lnTo>
                  <a:pt x="3769109" y="2192352"/>
                </a:lnTo>
                <a:cubicBezTo>
                  <a:pt x="3769109" y="2187317"/>
                  <a:pt x="3776662" y="2186058"/>
                  <a:pt x="3791769" y="2188576"/>
                </a:cubicBezTo>
                <a:cubicBezTo>
                  <a:pt x="3806876" y="2191094"/>
                  <a:pt x="3809394" y="2187317"/>
                  <a:pt x="3799323" y="2177246"/>
                </a:cubicBezTo>
                <a:cubicBezTo>
                  <a:pt x="3794287" y="2182281"/>
                  <a:pt x="3791769" y="2179763"/>
                  <a:pt x="3791769" y="2169693"/>
                </a:cubicBezTo>
                <a:lnTo>
                  <a:pt x="3791769" y="2147033"/>
                </a:lnTo>
                <a:cubicBezTo>
                  <a:pt x="3791769" y="2141997"/>
                  <a:pt x="3794287" y="2139479"/>
                  <a:pt x="3799323" y="2139479"/>
                </a:cubicBezTo>
                <a:lnTo>
                  <a:pt x="3806876" y="2139479"/>
                </a:lnTo>
                <a:cubicBezTo>
                  <a:pt x="3806876" y="2124373"/>
                  <a:pt x="3809394" y="2116819"/>
                  <a:pt x="3814429" y="2116819"/>
                </a:cubicBezTo>
                <a:cubicBezTo>
                  <a:pt x="3819465" y="2116819"/>
                  <a:pt x="3820723" y="2114301"/>
                  <a:pt x="3818206" y="2109266"/>
                </a:cubicBezTo>
                <a:cubicBezTo>
                  <a:pt x="3815688" y="2104230"/>
                  <a:pt x="3819465" y="2104230"/>
                  <a:pt x="3829536" y="2109266"/>
                </a:cubicBezTo>
                <a:lnTo>
                  <a:pt x="3829536" y="2071499"/>
                </a:lnTo>
                <a:cubicBezTo>
                  <a:pt x="3839607" y="2071499"/>
                  <a:pt x="3844643" y="2058910"/>
                  <a:pt x="3844643" y="2033733"/>
                </a:cubicBezTo>
                <a:cubicBezTo>
                  <a:pt x="3864785" y="2043804"/>
                  <a:pt x="3874856" y="2041286"/>
                  <a:pt x="3874856" y="2026179"/>
                </a:cubicBezTo>
                <a:cubicBezTo>
                  <a:pt x="3874856" y="2011073"/>
                  <a:pt x="3882409" y="2008555"/>
                  <a:pt x="3897516" y="2018626"/>
                </a:cubicBezTo>
                <a:cubicBezTo>
                  <a:pt x="3892480" y="1998484"/>
                  <a:pt x="3900033" y="1988413"/>
                  <a:pt x="3920176" y="1988413"/>
                </a:cubicBezTo>
                <a:lnTo>
                  <a:pt x="3920176" y="1897773"/>
                </a:lnTo>
                <a:cubicBezTo>
                  <a:pt x="3930247" y="1897773"/>
                  <a:pt x="3935282" y="1892737"/>
                  <a:pt x="3935282" y="1882666"/>
                </a:cubicBezTo>
                <a:cubicBezTo>
                  <a:pt x="3940318" y="1887702"/>
                  <a:pt x="3942836" y="1887702"/>
                  <a:pt x="3942836" y="1882666"/>
                </a:cubicBezTo>
                <a:cubicBezTo>
                  <a:pt x="3942836" y="1877631"/>
                  <a:pt x="3945353" y="1875113"/>
                  <a:pt x="3950389" y="1875113"/>
                </a:cubicBezTo>
                <a:cubicBezTo>
                  <a:pt x="3955425" y="1870077"/>
                  <a:pt x="3962978" y="1870077"/>
                  <a:pt x="3973049" y="1875113"/>
                </a:cubicBezTo>
                <a:cubicBezTo>
                  <a:pt x="3973049" y="1860006"/>
                  <a:pt x="3975567" y="1852453"/>
                  <a:pt x="3980602" y="1852453"/>
                </a:cubicBezTo>
                <a:lnTo>
                  <a:pt x="3980602" y="1822240"/>
                </a:lnTo>
                <a:lnTo>
                  <a:pt x="3980602" y="1814686"/>
                </a:lnTo>
                <a:cubicBezTo>
                  <a:pt x="3970532" y="1809651"/>
                  <a:pt x="3968013" y="1804615"/>
                  <a:pt x="3973049" y="1799580"/>
                </a:cubicBezTo>
                <a:cubicBezTo>
                  <a:pt x="3978085" y="1794544"/>
                  <a:pt x="3975567" y="1792026"/>
                  <a:pt x="3965496" y="1792026"/>
                </a:cubicBezTo>
                <a:cubicBezTo>
                  <a:pt x="3955425" y="1792026"/>
                  <a:pt x="3951648" y="1788250"/>
                  <a:pt x="3954166" y="1780696"/>
                </a:cubicBezTo>
                <a:cubicBezTo>
                  <a:pt x="3956683" y="1773143"/>
                  <a:pt x="3952907" y="1769366"/>
                  <a:pt x="3942836" y="1769366"/>
                </a:cubicBezTo>
                <a:close/>
                <a:moveTo>
                  <a:pt x="4494229" y="1724046"/>
                </a:moveTo>
                <a:lnTo>
                  <a:pt x="4494229" y="1739153"/>
                </a:lnTo>
                <a:cubicBezTo>
                  <a:pt x="4489193" y="1739153"/>
                  <a:pt x="4486675" y="1737894"/>
                  <a:pt x="4486675" y="1735376"/>
                </a:cubicBezTo>
                <a:cubicBezTo>
                  <a:pt x="4486675" y="1732858"/>
                  <a:pt x="4484158" y="1731600"/>
                  <a:pt x="4479122" y="1731600"/>
                </a:cubicBezTo>
                <a:cubicBezTo>
                  <a:pt x="4474086" y="1736635"/>
                  <a:pt x="4472828" y="1741671"/>
                  <a:pt x="4475345" y="1746706"/>
                </a:cubicBezTo>
                <a:cubicBezTo>
                  <a:pt x="4477863" y="1751742"/>
                  <a:pt x="4476604" y="1756777"/>
                  <a:pt x="4471569" y="1761813"/>
                </a:cubicBezTo>
                <a:cubicBezTo>
                  <a:pt x="4471569" y="1756777"/>
                  <a:pt x="4469051" y="1754259"/>
                  <a:pt x="4464015" y="1754259"/>
                </a:cubicBezTo>
                <a:lnTo>
                  <a:pt x="4464015" y="1784473"/>
                </a:lnTo>
                <a:cubicBezTo>
                  <a:pt x="4474086" y="1784473"/>
                  <a:pt x="4480381" y="1783214"/>
                  <a:pt x="4482898" y="1780696"/>
                </a:cubicBezTo>
                <a:cubicBezTo>
                  <a:pt x="4485416" y="1778178"/>
                  <a:pt x="4491711" y="1776919"/>
                  <a:pt x="4501782" y="1776919"/>
                </a:cubicBezTo>
                <a:cubicBezTo>
                  <a:pt x="4501782" y="1766849"/>
                  <a:pt x="4503041" y="1758036"/>
                  <a:pt x="4505558" y="1750483"/>
                </a:cubicBezTo>
                <a:cubicBezTo>
                  <a:pt x="4508076" y="1742930"/>
                  <a:pt x="4504300" y="1734117"/>
                  <a:pt x="4494229" y="1724046"/>
                </a:cubicBezTo>
                <a:close/>
                <a:moveTo>
                  <a:pt x="3980602" y="1678726"/>
                </a:moveTo>
                <a:cubicBezTo>
                  <a:pt x="3975567" y="1688797"/>
                  <a:pt x="3973049" y="1693833"/>
                  <a:pt x="3973049" y="1693833"/>
                </a:cubicBezTo>
                <a:cubicBezTo>
                  <a:pt x="3973049" y="1698869"/>
                  <a:pt x="3973049" y="1701386"/>
                  <a:pt x="3973049" y="1701386"/>
                </a:cubicBezTo>
                <a:lnTo>
                  <a:pt x="3973049" y="1708940"/>
                </a:lnTo>
                <a:cubicBezTo>
                  <a:pt x="3957942" y="1708940"/>
                  <a:pt x="3952907" y="1713975"/>
                  <a:pt x="3957942" y="1724046"/>
                </a:cubicBezTo>
                <a:cubicBezTo>
                  <a:pt x="3957942" y="1719011"/>
                  <a:pt x="3962978" y="1721528"/>
                  <a:pt x="3973049" y="1731600"/>
                </a:cubicBezTo>
                <a:cubicBezTo>
                  <a:pt x="3973049" y="1741671"/>
                  <a:pt x="3975567" y="1746706"/>
                  <a:pt x="3980602" y="1746706"/>
                </a:cubicBezTo>
                <a:cubicBezTo>
                  <a:pt x="3985638" y="1741671"/>
                  <a:pt x="3988156" y="1734117"/>
                  <a:pt x="3988156" y="1724046"/>
                </a:cubicBezTo>
                <a:cubicBezTo>
                  <a:pt x="3988156" y="1713975"/>
                  <a:pt x="3993191" y="1713975"/>
                  <a:pt x="4003262" y="1724046"/>
                </a:cubicBezTo>
                <a:cubicBezTo>
                  <a:pt x="3998227" y="1713975"/>
                  <a:pt x="3995709" y="1703904"/>
                  <a:pt x="3995709" y="1693833"/>
                </a:cubicBezTo>
                <a:cubicBezTo>
                  <a:pt x="3995709" y="1683762"/>
                  <a:pt x="3990673" y="1678726"/>
                  <a:pt x="3980602" y="1678726"/>
                </a:cubicBezTo>
                <a:close/>
                <a:moveTo>
                  <a:pt x="4041501" y="1548904"/>
                </a:moveTo>
                <a:cubicBezTo>
                  <a:pt x="4034892" y="1548589"/>
                  <a:pt x="4027181" y="1549061"/>
                  <a:pt x="4018369" y="1550320"/>
                </a:cubicBezTo>
                <a:cubicBezTo>
                  <a:pt x="4023405" y="1555355"/>
                  <a:pt x="4023405" y="1557873"/>
                  <a:pt x="4018369" y="1557873"/>
                </a:cubicBezTo>
                <a:cubicBezTo>
                  <a:pt x="4013333" y="1557873"/>
                  <a:pt x="4010816" y="1560391"/>
                  <a:pt x="4010816" y="1565426"/>
                </a:cubicBezTo>
                <a:cubicBezTo>
                  <a:pt x="4000745" y="1585568"/>
                  <a:pt x="4000745" y="1603193"/>
                  <a:pt x="4010816" y="1618300"/>
                </a:cubicBezTo>
                <a:lnTo>
                  <a:pt x="4048582" y="1618300"/>
                </a:lnTo>
                <a:cubicBezTo>
                  <a:pt x="4048582" y="1608228"/>
                  <a:pt x="4051100" y="1601934"/>
                  <a:pt x="4056136" y="1599416"/>
                </a:cubicBezTo>
                <a:cubicBezTo>
                  <a:pt x="4061171" y="1596898"/>
                  <a:pt x="4061171" y="1588086"/>
                  <a:pt x="4056136" y="1572980"/>
                </a:cubicBezTo>
                <a:lnTo>
                  <a:pt x="4071242" y="1572980"/>
                </a:lnTo>
                <a:cubicBezTo>
                  <a:pt x="4071242" y="1557873"/>
                  <a:pt x="4061329" y="1549848"/>
                  <a:pt x="4041501" y="1548904"/>
                </a:cubicBezTo>
                <a:close/>
                <a:moveTo>
                  <a:pt x="4101455" y="1421913"/>
                </a:moveTo>
                <a:cubicBezTo>
                  <a:pt x="4096420" y="1426949"/>
                  <a:pt x="4093902" y="1442055"/>
                  <a:pt x="4093902" y="1467233"/>
                </a:cubicBezTo>
                <a:cubicBezTo>
                  <a:pt x="4088867" y="1467233"/>
                  <a:pt x="4081313" y="1472269"/>
                  <a:pt x="4071242" y="1482340"/>
                </a:cubicBezTo>
                <a:cubicBezTo>
                  <a:pt x="4076278" y="1487375"/>
                  <a:pt x="4076278" y="1494929"/>
                  <a:pt x="4071242" y="1505000"/>
                </a:cubicBezTo>
                <a:cubicBezTo>
                  <a:pt x="4066206" y="1515071"/>
                  <a:pt x="4068725" y="1520106"/>
                  <a:pt x="4078796" y="1520106"/>
                </a:cubicBezTo>
                <a:cubicBezTo>
                  <a:pt x="4078796" y="1515071"/>
                  <a:pt x="4083831" y="1512553"/>
                  <a:pt x="4093902" y="1512553"/>
                </a:cubicBezTo>
                <a:cubicBezTo>
                  <a:pt x="4098938" y="1487375"/>
                  <a:pt x="4109009" y="1467233"/>
                  <a:pt x="4124116" y="1452126"/>
                </a:cubicBezTo>
                <a:cubicBezTo>
                  <a:pt x="4114045" y="1447091"/>
                  <a:pt x="4112786" y="1443314"/>
                  <a:pt x="4120339" y="1440796"/>
                </a:cubicBezTo>
                <a:cubicBezTo>
                  <a:pt x="4127892" y="1438279"/>
                  <a:pt x="4129151" y="1431984"/>
                  <a:pt x="4124116" y="1421913"/>
                </a:cubicBezTo>
                <a:close/>
                <a:moveTo>
                  <a:pt x="1442685" y="1369040"/>
                </a:moveTo>
                <a:lnTo>
                  <a:pt x="1442685" y="1399253"/>
                </a:lnTo>
                <a:lnTo>
                  <a:pt x="1457792" y="1399253"/>
                </a:lnTo>
                <a:lnTo>
                  <a:pt x="1457792" y="1369040"/>
                </a:lnTo>
                <a:close/>
                <a:moveTo>
                  <a:pt x="4146776" y="1331273"/>
                </a:moveTo>
                <a:cubicBezTo>
                  <a:pt x="4146776" y="1346380"/>
                  <a:pt x="4149293" y="1353933"/>
                  <a:pt x="4154329" y="1353933"/>
                </a:cubicBezTo>
                <a:cubicBezTo>
                  <a:pt x="4154329" y="1343862"/>
                  <a:pt x="4155588" y="1337568"/>
                  <a:pt x="4158106" y="1335050"/>
                </a:cubicBezTo>
                <a:cubicBezTo>
                  <a:pt x="4160623" y="1332532"/>
                  <a:pt x="4156847" y="1331273"/>
                  <a:pt x="4146776" y="1331273"/>
                </a:cubicBezTo>
                <a:close/>
                <a:moveTo>
                  <a:pt x="4184542" y="1293507"/>
                </a:moveTo>
                <a:cubicBezTo>
                  <a:pt x="4182025" y="1296025"/>
                  <a:pt x="4179822" y="1298070"/>
                  <a:pt x="4177933" y="1299644"/>
                </a:cubicBezTo>
                <a:lnTo>
                  <a:pt x="4173556" y="1302708"/>
                </a:lnTo>
                <a:lnTo>
                  <a:pt x="4174156" y="1302949"/>
                </a:lnTo>
                <a:cubicBezTo>
                  <a:pt x="4174786" y="1304207"/>
                  <a:pt x="4174471" y="1306096"/>
                  <a:pt x="4173212" y="1308613"/>
                </a:cubicBezTo>
                <a:cubicBezTo>
                  <a:pt x="4170695" y="1313649"/>
                  <a:pt x="4174471" y="1316167"/>
                  <a:pt x="4184542" y="1316167"/>
                </a:cubicBezTo>
                <a:close/>
                <a:moveTo>
                  <a:pt x="4350715" y="1112227"/>
                </a:moveTo>
                <a:cubicBezTo>
                  <a:pt x="4345680" y="1122298"/>
                  <a:pt x="4350715" y="1134887"/>
                  <a:pt x="4365822" y="1149993"/>
                </a:cubicBezTo>
                <a:cubicBezTo>
                  <a:pt x="4365822" y="1139922"/>
                  <a:pt x="4368339" y="1133628"/>
                  <a:pt x="4373375" y="1131110"/>
                </a:cubicBezTo>
                <a:cubicBezTo>
                  <a:pt x="4378411" y="1128592"/>
                  <a:pt x="4378411" y="1122298"/>
                  <a:pt x="4373375" y="1112227"/>
                </a:cubicBezTo>
                <a:close/>
                <a:moveTo>
                  <a:pt x="4705721" y="1044247"/>
                </a:moveTo>
                <a:cubicBezTo>
                  <a:pt x="4705721" y="1054318"/>
                  <a:pt x="4703204" y="1058095"/>
                  <a:pt x="4698168" y="1055577"/>
                </a:cubicBezTo>
                <a:cubicBezTo>
                  <a:pt x="4693132" y="1053059"/>
                  <a:pt x="4688097" y="1054318"/>
                  <a:pt x="4683062" y="1059353"/>
                </a:cubicBezTo>
                <a:lnTo>
                  <a:pt x="4675508" y="1074460"/>
                </a:lnTo>
                <a:cubicBezTo>
                  <a:pt x="4670472" y="1079496"/>
                  <a:pt x="4664178" y="1082013"/>
                  <a:pt x="4656625" y="1082013"/>
                </a:cubicBezTo>
                <a:cubicBezTo>
                  <a:pt x="4649072" y="1082013"/>
                  <a:pt x="4647813" y="1087049"/>
                  <a:pt x="4652848" y="1097120"/>
                </a:cubicBezTo>
                <a:cubicBezTo>
                  <a:pt x="4662919" y="1092085"/>
                  <a:pt x="4667955" y="1092085"/>
                  <a:pt x="4667955" y="1097120"/>
                </a:cubicBezTo>
                <a:cubicBezTo>
                  <a:pt x="4667955" y="1102156"/>
                  <a:pt x="4670472" y="1104673"/>
                  <a:pt x="4675508" y="1104673"/>
                </a:cubicBezTo>
                <a:cubicBezTo>
                  <a:pt x="4675508" y="1099638"/>
                  <a:pt x="4680544" y="1099638"/>
                  <a:pt x="4690615" y="1104673"/>
                </a:cubicBezTo>
                <a:cubicBezTo>
                  <a:pt x="4700686" y="1109709"/>
                  <a:pt x="4708239" y="1107191"/>
                  <a:pt x="4713275" y="1097120"/>
                </a:cubicBezTo>
                <a:cubicBezTo>
                  <a:pt x="4723346" y="1097120"/>
                  <a:pt x="4728381" y="1089567"/>
                  <a:pt x="4728381" y="1074460"/>
                </a:cubicBezTo>
                <a:lnTo>
                  <a:pt x="4735935" y="1066907"/>
                </a:lnTo>
                <a:lnTo>
                  <a:pt x="4735935" y="1059353"/>
                </a:lnTo>
                <a:cubicBezTo>
                  <a:pt x="4725864" y="1059353"/>
                  <a:pt x="4719569" y="1056836"/>
                  <a:pt x="4717051" y="1051800"/>
                </a:cubicBezTo>
                <a:cubicBezTo>
                  <a:pt x="4714534" y="1046765"/>
                  <a:pt x="4710757" y="1044247"/>
                  <a:pt x="4705721" y="1044247"/>
                </a:cubicBezTo>
                <a:close/>
                <a:moveTo>
                  <a:pt x="4909661" y="991374"/>
                </a:moveTo>
                <a:lnTo>
                  <a:pt x="4909661" y="1006480"/>
                </a:lnTo>
                <a:lnTo>
                  <a:pt x="4917215" y="1006480"/>
                </a:lnTo>
                <a:lnTo>
                  <a:pt x="4917215" y="991374"/>
                </a:lnTo>
                <a:close/>
                <a:moveTo>
                  <a:pt x="3872968" y="976267"/>
                </a:moveTo>
                <a:cubicBezTo>
                  <a:pt x="3871709" y="976267"/>
                  <a:pt x="3869820" y="978785"/>
                  <a:pt x="3867303" y="983820"/>
                </a:cubicBezTo>
                <a:cubicBezTo>
                  <a:pt x="3867303" y="988856"/>
                  <a:pt x="3864785" y="991374"/>
                  <a:pt x="3859749" y="991374"/>
                </a:cubicBezTo>
                <a:cubicBezTo>
                  <a:pt x="3869820" y="996409"/>
                  <a:pt x="3874856" y="993892"/>
                  <a:pt x="3874856" y="983820"/>
                </a:cubicBezTo>
                <a:cubicBezTo>
                  <a:pt x="3874856" y="978785"/>
                  <a:pt x="3874227" y="976267"/>
                  <a:pt x="3872968" y="976267"/>
                </a:cubicBezTo>
                <a:close/>
                <a:moveTo>
                  <a:pt x="2719197" y="870520"/>
                </a:moveTo>
                <a:cubicBezTo>
                  <a:pt x="2709126" y="895698"/>
                  <a:pt x="2714162" y="913323"/>
                  <a:pt x="2734304" y="923394"/>
                </a:cubicBezTo>
                <a:cubicBezTo>
                  <a:pt x="2739339" y="913323"/>
                  <a:pt x="2744375" y="909546"/>
                  <a:pt x="2749410" y="912064"/>
                </a:cubicBezTo>
                <a:cubicBezTo>
                  <a:pt x="2754446" y="914582"/>
                  <a:pt x="2756964" y="913323"/>
                  <a:pt x="2756964" y="908287"/>
                </a:cubicBezTo>
                <a:cubicBezTo>
                  <a:pt x="2751928" y="903251"/>
                  <a:pt x="2749410" y="896957"/>
                  <a:pt x="2749410" y="889404"/>
                </a:cubicBezTo>
                <a:cubicBezTo>
                  <a:pt x="2749410" y="881850"/>
                  <a:pt x="2746892" y="875556"/>
                  <a:pt x="2741857" y="870520"/>
                </a:cubicBezTo>
                <a:close/>
                <a:moveTo>
                  <a:pt x="4803272" y="849467"/>
                </a:moveTo>
                <a:lnTo>
                  <a:pt x="4800138" y="857302"/>
                </a:lnTo>
                <a:cubicBezTo>
                  <a:pt x="4797620" y="861079"/>
                  <a:pt x="4793843" y="865485"/>
                  <a:pt x="4788808" y="870520"/>
                </a:cubicBezTo>
                <a:cubicBezTo>
                  <a:pt x="4783772" y="880591"/>
                  <a:pt x="4777478" y="888145"/>
                  <a:pt x="4769925" y="893180"/>
                </a:cubicBezTo>
                <a:cubicBezTo>
                  <a:pt x="4762371" y="898216"/>
                  <a:pt x="4758595" y="908287"/>
                  <a:pt x="4758595" y="923394"/>
                </a:cubicBezTo>
                <a:cubicBezTo>
                  <a:pt x="4768666" y="923394"/>
                  <a:pt x="4777478" y="925911"/>
                  <a:pt x="4785032" y="930947"/>
                </a:cubicBezTo>
                <a:cubicBezTo>
                  <a:pt x="4792585" y="935983"/>
                  <a:pt x="4801397" y="935983"/>
                  <a:pt x="4811468" y="930947"/>
                </a:cubicBezTo>
                <a:cubicBezTo>
                  <a:pt x="4821539" y="915840"/>
                  <a:pt x="4825316" y="904510"/>
                  <a:pt x="4822798" y="896957"/>
                </a:cubicBezTo>
                <a:cubicBezTo>
                  <a:pt x="4820281" y="889404"/>
                  <a:pt x="4821539" y="878074"/>
                  <a:pt x="4826574" y="862967"/>
                </a:cubicBezTo>
                <a:cubicBezTo>
                  <a:pt x="4816503" y="857931"/>
                  <a:pt x="4809579" y="854155"/>
                  <a:pt x="4805803" y="851637"/>
                </a:cubicBezTo>
                <a:close/>
                <a:moveTo>
                  <a:pt x="2734304" y="825200"/>
                </a:moveTo>
                <a:cubicBezTo>
                  <a:pt x="2734304" y="835272"/>
                  <a:pt x="2733045" y="840307"/>
                  <a:pt x="2730527" y="840307"/>
                </a:cubicBezTo>
                <a:cubicBezTo>
                  <a:pt x="2728009" y="840307"/>
                  <a:pt x="2726750" y="842825"/>
                  <a:pt x="2726750" y="847860"/>
                </a:cubicBezTo>
                <a:cubicBezTo>
                  <a:pt x="2736822" y="847860"/>
                  <a:pt x="2744375" y="850378"/>
                  <a:pt x="2749410" y="855414"/>
                </a:cubicBezTo>
                <a:cubicBezTo>
                  <a:pt x="2749410" y="850378"/>
                  <a:pt x="2753187" y="845342"/>
                  <a:pt x="2760740" y="840307"/>
                </a:cubicBezTo>
                <a:cubicBezTo>
                  <a:pt x="2768294" y="835272"/>
                  <a:pt x="2767035" y="830236"/>
                  <a:pt x="2756964" y="825200"/>
                </a:cubicBezTo>
                <a:cubicBezTo>
                  <a:pt x="2761999" y="830236"/>
                  <a:pt x="2760740" y="835272"/>
                  <a:pt x="2753187" y="840307"/>
                </a:cubicBezTo>
                <a:cubicBezTo>
                  <a:pt x="2745634" y="845342"/>
                  <a:pt x="2739339" y="842825"/>
                  <a:pt x="2734304" y="832754"/>
                </a:cubicBezTo>
                <a:cubicBezTo>
                  <a:pt x="2739339" y="832754"/>
                  <a:pt x="2739339" y="830236"/>
                  <a:pt x="2734304" y="825200"/>
                </a:cubicBezTo>
                <a:close/>
                <a:moveTo>
                  <a:pt x="2680486" y="756276"/>
                </a:moveTo>
                <a:cubicBezTo>
                  <a:pt x="2678598" y="756906"/>
                  <a:pt x="2676395" y="759738"/>
                  <a:pt x="2673877" y="764774"/>
                </a:cubicBezTo>
                <a:cubicBezTo>
                  <a:pt x="2683948" y="769809"/>
                  <a:pt x="2685207" y="772327"/>
                  <a:pt x="2677654" y="772327"/>
                </a:cubicBezTo>
                <a:cubicBezTo>
                  <a:pt x="2670100" y="772327"/>
                  <a:pt x="2666324" y="777363"/>
                  <a:pt x="2666324" y="787434"/>
                </a:cubicBezTo>
                <a:lnTo>
                  <a:pt x="2688984" y="787434"/>
                </a:lnTo>
                <a:cubicBezTo>
                  <a:pt x="2694019" y="777363"/>
                  <a:pt x="2696537" y="772327"/>
                  <a:pt x="2696537" y="772327"/>
                </a:cubicBezTo>
                <a:cubicBezTo>
                  <a:pt x="2691502" y="772327"/>
                  <a:pt x="2687725" y="768551"/>
                  <a:pt x="2685207" y="760997"/>
                </a:cubicBezTo>
                <a:cubicBezTo>
                  <a:pt x="2683948" y="757220"/>
                  <a:pt x="2682375" y="755647"/>
                  <a:pt x="2680486" y="756276"/>
                </a:cubicBezTo>
                <a:close/>
                <a:moveTo>
                  <a:pt x="2757436" y="724647"/>
                </a:moveTo>
                <a:cubicBezTo>
                  <a:pt x="2750826" y="723703"/>
                  <a:pt x="2745633" y="727007"/>
                  <a:pt x="2741857" y="734561"/>
                </a:cubicBezTo>
                <a:cubicBezTo>
                  <a:pt x="2736822" y="744632"/>
                  <a:pt x="2739339" y="749667"/>
                  <a:pt x="2749410" y="749667"/>
                </a:cubicBezTo>
                <a:cubicBezTo>
                  <a:pt x="2744375" y="739596"/>
                  <a:pt x="2746892" y="735819"/>
                  <a:pt x="2756964" y="738337"/>
                </a:cubicBezTo>
                <a:cubicBezTo>
                  <a:pt x="2767035" y="740855"/>
                  <a:pt x="2769552" y="737078"/>
                  <a:pt x="2764517" y="727007"/>
                </a:cubicBezTo>
                <a:cubicBezTo>
                  <a:pt x="2761999" y="725749"/>
                  <a:pt x="2759639" y="724962"/>
                  <a:pt x="2757436" y="724647"/>
                </a:cubicBezTo>
                <a:close/>
                <a:moveTo>
                  <a:pt x="4371416" y="629059"/>
                </a:moveTo>
                <a:cubicBezTo>
                  <a:pt x="4334526" y="641356"/>
                  <a:pt x="4316080" y="678247"/>
                  <a:pt x="4316080" y="739731"/>
                </a:cubicBezTo>
                <a:cubicBezTo>
                  <a:pt x="4316080" y="780721"/>
                  <a:pt x="4322229" y="831190"/>
                  <a:pt x="4334526" y="891137"/>
                </a:cubicBezTo>
                <a:lnTo>
                  <a:pt x="4349086" y="952412"/>
                </a:lnTo>
                <a:lnTo>
                  <a:pt x="4345995" y="954552"/>
                </a:lnTo>
                <a:cubicBezTo>
                  <a:pt x="4342848" y="955181"/>
                  <a:pt x="4340644" y="953607"/>
                  <a:pt x="4339385" y="949830"/>
                </a:cubicBezTo>
                <a:cubicBezTo>
                  <a:pt x="4338127" y="946054"/>
                  <a:pt x="4335294" y="943851"/>
                  <a:pt x="4330888" y="943221"/>
                </a:cubicBezTo>
                <a:cubicBezTo>
                  <a:pt x="4326482" y="942592"/>
                  <a:pt x="4320502" y="943536"/>
                  <a:pt x="4312949" y="946054"/>
                </a:cubicBezTo>
                <a:cubicBezTo>
                  <a:pt x="4312949" y="951089"/>
                  <a:pt x="4310431" y="953607"/>
                  <a:pt x="4305395" y="953607"/>
                </a:cubicBezTo>
                <a:cubicBezTo>
                  <a:pt x="4310431" y="963678"/>
                  <a:pt x="4311690" y="971232"/>
                  <a:pt x="4309172" y="976267"/>
                </a:cubicBezTo>
                <a:cubicBezTo>
                  <a:pt x="4306654" y="981302"/>
                  <a:pt x="4310431" y="986338"/>
                  <a:pt x="4320502" y="991374"/>
                </a:cubicBezTo>
                <a:cubicBezTo>
                  <a:pt x="4325538" y="981302"/>
                  <a:pt x="4334350" y="976267"/>
                  <a:pt x="4346939" y="976267"/>
                </a:cubicBezTo>
                <a:lnTo>
                  <a:pt x="4353758" y="972071"/>
                </a:lnTo>
                <a:lnTo>
                  <a:pt x="4357583" y="988167"/>
                </a:lnTo>
                <a:cubicBezTo>
                  <a:pt x="4366805" y="1022881"/>
                  <a:pt x="4377565" y="1059964"/>
                  <a:pt x="4389862" y="1099416"/>
                </a:cubicBezTo>
                <a:lnTo>
                  <a:pt x="4316080" y="1302315"/>
                </a:lnTo>
                <a:lnTo>
                  <a:pt x="4226928" y="1428359"/>
                </a:lnTo>
                <a:lnTo>
                  <a:pt x="4239224" y="1489843"/>
                </a:lnTo>
                <a:cubicBezTo>
                  <a:pt x="4181839" y="1571823"/>
                  <a:pt x="4150072" y="1639456"/>
                  <a:pt x="4143923" y="1692743"/>
                </a:cubicBezTo>
                <a:lnTo>
                  <a:pt x="4036325" y="1904865"/>
                </a:lnTo>
                <a:lnTo>
                  <a:pt x="3987138" y="1944830"/>
                </a:lnTo>
                <a:lnTo>
                  <a:pt x="3987138" y="1975572"/>
                </a:lnTo>
                <a:lnTo>
                  <a:pt x="3956395" y="1975572"/>
                </a:lnTo>
                <a:lnTo>
                  <a:pt x="3956395" y="2077021"/>
                </a:lnTo>
                <a:cubicBezTo>
                  <a:pt x="3956395" y="2132358"/>
                  <a:pt x="3912331" y="2188719"/>
                  <a:pt x="3824203" y="2246104"/>
                </a:cubicBezTo>
                <a:lnTo>
                  <a:pt x="3824203" y="2353702"/>
                </a:lnTo>
                <a:lnTo>
                  <a:pt x="3808462" y="2361864"/>
                </a:lnTo>
                <a:lnTo>
                  <a:pt x="3791769" y="2358525"/>
                </a:lnTo>
                <a:lnTo>
                  <a:pt x="3795179" y="2368752"/>
                </a:lnTo>
                <a:lnTo>
                  <a:pt x="3741199" y="2396741"/>
                </a:lnTo>
                <a:lnTo>
                  <a:pt x="3698160" y="2535082"/>
                </a:lnTo>
                <a:lnTo>
                  <a:pt x="3621304" y="2599641"/>
                </a:lnTo>
                <a:lnTo>
                  <a:pt x="3421479" y="3020811"/>
                </a:lnTo>
                <a:lnTo>
                  <a:pt x="3307733" y="2996217"/>
                </a:lnTo>
                <a:lnTo>
                  <a:pt x="3117130" y="2547379"/>
                </a:lnTo>
                <a:lnTo>
                  <a:pt x="3049497" y="2452078"/>
                </a:lnTo>
                <a:lnTo>
                  <a:pt x="3037200" y="2341405"/>
                </a:lnTo>
                <a:lnTo>
                  <a:pt x="2935751" y="2070873"/>
                </a:lnTo>
                <a:lnTo>
                  <a:pt x="2892711" y="2030908"/>
                </a:lnTo>
                <a:lnTo>
                  <a:pt x="2892711" y="1975572"/>
                </a:lnTo>
                <a:lnTo>
                  <a:pt x="2872877" y="1940192"/>
                </a:lnTo>
                <a:lnTo>
                  <a:pt x="2874040" y="1935539"/>
                </a:lnTo>
                <a:cubicBezTo>
                  <a:pt x="2871522" y="1930504"/>
                  <a:pt x="2872781" y="1927986"/>
                  <a:pt x="2877817" y="1927986"/>
                </a:cubicBezTo>
                <a:cubicBezTo>
                  <a:pt x="2887888" y="1933022"/>
                  <a:pt x="2892924" y="1931763"/>
                  <a:pt x="2892924" y="1924209"/>
                </a:cubicBezTo>
                <a:cubicBezTo>
                  <a:pt x="2892924" y="1916656"/>
                  <a:pt x="2897959" y="1912879"/>
                  <a:pt x="2908030" y="1912879"/>
                </a:cubicBezTo>
                <a:lnTo>
                  <a:pt x="2908030" y="1875113"/>
                </a:lnTo>
                <a:cubicBezTo>
                  <a:pt x="2892924" y="1870077"/>
                  <a:pt x="2880335" y="1868818"/>
                  <a:pt x="2870264" y="1871336"/>
                </a:cubicBezTo>
                <a:cubicBezTo>
                  <a:pt x="2860192" y="1873854"/>
                  <a:pt x="2850121" y="1872595"/>
                  <a:pt x="2840050" y="1867560"/>
                </a:cubicBezTo>
                <a:lnTo>
                  <a:pt x="2836764" y="1875775"/>
                </a:lnTo>
                <a:lnTo>
                  <a:pt x="2778965" y="1772673"/>
                </a:lnTo>
                <a:lnTo>
                  <a:pt x="2778965" y="1692743"/>
                </a:lnTo>
                <a:lnTo>
                  <a:pt x="2732851" y="1542105"/>
                </a:lnTo>
                <a:lnTo>
                  <a:pt x="2748222" y="1471398"/>
                </a:lnTo>
                <a:cubicBezTo>
                  <a:pt x="2713381" y="1411963"/>
                  <a:pt x="2694936" y="1375072"/>
                  <a:pt x="2692886" y="1360726"/>
                </a:cubicBezTo>
                <a:lnTo>
                  <a:pt x="2671367" y="1225459"/>
                </a:lnTo>
                <a:cubicBezTo>
                  <a:pt x="2632426" y="1172173"/>
                  <a:pt x="2594511" y="1126059"/>
                  <a:pt x="2557620" y="1087119"/>
                </a:cubicBezTo>
                <a:lnTo>
                  <a:pt x="2456171" y="1099416"/>
                </a:lnTo>
                <a:cubicBezTo>
                  <a:pt x="2431577" y="1150653"/>
                  <a:pt x="2419280" y="1194717"/>
                  <a:pt x="2419280" y="1231608"/>
                </a:cubicBezTo>
                <a:cubicBezTo>
                  <a:pt x="2419280" y="1293093"/>
                  <a:pt x="2446948" y="1354577"/>
                  <a:pt x="2502284" y="1416062"/>
                </a:cubicBezTo>
                <a:lnTo>
                  <a:pt x="2431577" y="1416062"/>
                </a:lnTo>
                <a:lnTo>
                  <a:pt x="2425428" y="1446804"/>
                </a:lnTo>
                <a:lnTo>
                  <a:pt x="2400834" y="1471398"/>
                </a:lnTo>
                <a:lnTo>
                  <a:pt x="2425428" y="1502140"/>
                </a:lnTo>
                <a:lnTo>
                  <a:pt x="2370092" y="1526734"/>
                </a:lnTo>
                <a:lnTo>
                  <a:pt x="2357795" y="1572848"/>
                </a:lnTo>
                <a:lnTo>
                  <a:pt x="2323979" y="1560551"/>
                </a:lnTo>
                <a:lnTo>
                  <a:pt x="2342424" y="1646629"/>
                </a:lnTo>
                <a:lnTo>
                  <a:pt x="2299385" y="1705040"/>
                </a:lnTo>
                <a:lnTo>
                  <a:pt x="2311682" y="1791118"/>
                </a:lnTo>
                <a:cubicBezTo>
                  <a:pt x="2307583" y="1787019"/>
                  <a:pt x="2299385" y="1784970"/>
                  <a:pt x="2287088" y="1784970"/>
                </a:cubicBezTo>
                <a:cubicBezTo>
                  <a:pt x="2272741" y="1784970"/>
                  <a:pt x="2252247" y="1796242"/>
                  <a:pt x="2225603" y="1818786"/>
                </a:cubicBezTo>
                <a:cubicBezTo>
                  <a:pt x="2225603" y="1800341"/>
                  <a:pt x="2220479" y="1791118"/>
                  <a:pt x="2210232" y="1791118"/>
                </a:cubicBezTo>
                <a:cubicBezTo>
                  <a:pt x="2199985" y="1791118"/>
                  <a:pt x="2191787" y="1800341"/>
                  <a:pt x="2185638" y="1818786"/>
                </a:cubicBezTo>
                <a:lnTo>
                  <a:pt x="2185638" y="1849528"/>
                </a:lnTo>
                <a:lnTo>
                  <a:pt x="2197935" y="1904865"/>
                </a:lnTo>
                <a:cubicBezTo>
                  <a:pt x="2173341" y="1921261"/>
                  <a:pt x="2161045" y="1936632"/>
                  <a:pt x="2161045" y="1950978"/>
                </a:cubicBezTo>
                <a:cubicBezTo>
                  <a:pt x="2161045" y="1955077"/>
                  <a:pt x="2163606" y="1959176"/>
                  <a:pt x="2168730" y="1963275"/>
                </a:cubicBezTo>
                <a:cubicBezTo>
                  <a:pt x="2173854" y="1967374"/>
                  <a:pt x="2174878" y="1971473"/>
                  <a:pt x="2171804" y="1975572"/>
                </a:cubicBezTo>
                <a:cubicBezTo>
                  <a:pt x="2168730" y="1979671"/>
                  <a:pt x="2165143" y="1981720"/>
                  <a:pt x="2161045" y="1981720"/>
                </a:cubicBezTo>
                <a:lnTo>
                  <a:pt x="2142599" y="1975572"/>
                </a:lnTo>
                <a:cubicBezTo>
                  <a:pt x="2109807" y="1975572"/>
                  <a:pt x="2093411" y="1991968"/>
                  <a:pt x="2093411" y="2024760"/>
                </a:cubicBezTo>
                <a:cubicBezTo>
                  <a:pt x="2093411" y="2049353"/>
                  <a:pt x="2099560" y="2074972"/>
                  <a:pt x="2111857" y="2101615"/>
                </a:cubicBezTo>
                <a:cubicBezTo>
                  <a:pt x="2087263" y="2101615"/>
                  <a:pt x="2057545" y="2091368"/>
                  <a:pt x="2022704" y="2070873"/>
                </a:cubicBezTo>
                <a:cubicBezTo>
                  <a:pt x="2022704" y="2099566"/>
                  <a:pt x="2010407" y="2126209"/>
                  <a:pt x="1985813" y="2150803"/>
                </a:cubicBezTo>
                <a:cubicBezTo>
                  <a:pt x="1959170" y="2195892"/>
                  <a:pt x="1945848" y="2239956"/>
                  <a:pt x="1945848" y="2282995"/>
                </a:cubicBezTo>
                <a:cubicBezTo>
                  <a:pt x="1945848" y="2315787"/>
                  <a:pt x="1921255" y="2347554"/>
                  <a:pt x="1872067" y="2378296"/>
                </a:cubicBezTo>
                <a:cubicBezTo>
                  <a:pt x="1872067" y="2454127"/>
                  <a:pt x="1855671" y="2492043"/>
                  <a:pt x="1822879" y="2492043"/>
                </a:cubicBezTo>
                <a:lnTo>
                  <a:pt x="1524679" y="3020811"/>
                </a:lnTo>
                <a:lnTo>
                  <a:pt x="1469342" y="3020811"/>
                </a:lnTo>
                <a:lnTo>
                  <a:pt x="1444749" y="2937806"/>
                </a:lnTo>
                <a:lnTo>
                  <a:pt x="1380190" y="2882470"/>
                </a:lnTo>
                <a:cubicBezTo>
                  <a:pt x="1378140" y="2833282"/>
                  <a:pt x="1359695" y="2747204"/>
                  <a:pt x="1324854" y="2624235"/>
                </a:cubicBezTo>
                <a:lnTo>
                  <a:pt x="1324854" y="2492043"/>
                </a:lnTo>
                <a:lnTo>
                  <a:pt x="1266443" y="2421335"/>
                </a:lnTo>
                <a:lnTo>
                  <a:pt x="1223404" y="2132358"/>
                </a:lnTo>
                <a:lnTo>
                  <a:pt x="1140400" y="1917161"/>
                </a:lnTo>
                <a:lnTo>
                  <a:pt x="1103509" y="1705040"/>
                </a:lnTo>
                <a:lnTo>
                  <a:pt x="1115806" y="1628184"/>
                </a:lnTo>
                <a:lnTo>
                  <a:pt x="1035876" y="1326909"/>
                </a:lnTo>
                <a:lnTo>
                  <a:pt x="1048173" y="1237756"/>
                </a:lnTo>
                <a:lnTo>
                  <a:pt x="977465" y="1111713"/>
                </a:lnTo>
                <a:lnTo>
                  <a:pt x="995911" y="1044080"/>
                </a:lnTo>
                <a:lnTo>
                  <a:pt x="977465" y="979521"/>
                </a:lnTo>
                <a:lnTo>
                  <a:pt x="989762" y="911888"/>
                </a:lnTo>
                <a:lnTo>
                  <a:pt x="959020" y="887294"/>
                </a:lnTo>
                <a:lnTo>
                  <a:pt x="934426" y="779696"/>
                </a:lnTo>
                <a:lnTo>
                  <a:pt x="869867" y="779696"/>
                </a:lnTo>
                <a:lnTo>
                  <a:pt x="832977" y="721286"/>
                </a:lnTo>
                <a:lnTo>
                  <a:pt x="746898" y="739731"/>
                </a:lnTo>
                <a:cubicBezTo>
                  <a:pt x="732552" y="741781"/>
                  <a:pt x="723329" y="761251"/>
                  <a:pt x="719230" y="798141"/>
                </a:cubicBezTo>
                <a:lnTo>
                  <a:pt x="636226" y="822735"/>
                </a:lnTo>
                <a:lnTo>
                  <a:pt x="719230" y="1025634"/>
                </a:lnTo>
                <a:lnTo>
                  <a:pt x="762269" y="1044080"/>
                </a:lnTo>
                <a:cubicBezTo>
                  <a:pt x="758170" y="1056377"/>
                  <a:pt x="756121" y="1072773"/>
                  <a:pt x="756121" y="1093268"/>
                </a:cubicBezTo>
                <a:cubicBezTo>
                  <a:pt x="756121" y="1124010"/>
                  <a:pt x="769955" y="1163462"/>
                  <a:pt x="797623" y="1211625"/>
                </a:cubicBezTo>
                <a:cubicBezTo>
                  <a:pt x="825291" y="1259788"/>
                  <a:pt x="841175" y="1296167"/>
                  <a:pt x="845274" y="1320761"/>
                </a:cubicBezTo>
                <a:lnTo>
                  <a:pt x="857570" y="1400691"/>
                </a:lnTo>
                <a:lnTo>
                  <a:pt x="922129" y="1585145"/>
                </a:lnTo>
                <a:lnTo>
                  <a:pt x="934426" y="1646629"/>
                </a:lnTo>
                <a:lnTo>
                  <a:pt x="922129" y="1772673"/>
                </a:lnTo>
                <a:lnTo>
                  <a:pt x="995911" y="1886419"/>
                </a:lnTo>
                <a:lnTo>
                  <a:pt x="1060470" y="2070873"/>
                </a:lnTo>
                <a:lnTo>
                  <a:pt x="1060470" y="2132358"/>
                </a:lnTo>
                <a:lnTo>
                  <a:pt x="1121954" y="2307589"/>
                </a:lnTo>
                <a:lnTo>
                  <a:pt x="1115806" y="2372148"/>
                </a:lnTo>
                <a:lnTo>
                  <a:pt x="1158845" y="2421335"/>
                </a:lnTo>
                <a:lnTo>
                  <a:pt x="1192662" y="2636532"/>
                </a:lnTo>
                <a:lnTo>
                  <a:pt x="1278740" y="2925509"/>
                </a:lnTo>
                <a:lnTo>
                  <a:pt x="1284889" y="2968549"/>
                </a:lnTo>
                <a:lnTo>
                  <a:pt x="1284889" y="3051553"/>
                </a:lnTo>
                <a:lnTo>
                  <a:pt x="1337150" y="3159151"/>
                </a:lnTo>
                <a:lnTo>
                  <a:pt x="1367893" y="3328234"/>
                </a:lnTo>
                <a:lnTo>
                  <a:pt x="1417080" y="3398941"/>
                </a:lnTo>
                <a:lnTo>
                  <a:pt x="1417080" y="3429683"/>
                </a:lnTo>
                <a:cubicBezTo>
                  <a:pt x="1449872" y="3441980"/>
                  <a:pt x="1471392" y="3456327"/>
                  <a:pt x="1481639" y="3472722"/>
                </a:cubicBezTo>
                <a:cubicBezTo>
                  <a:pt x="1526728" y="3452228"/>
                  <a:pt x="1556446" y="3441980"/>
                  <a:pt x="1570792" y="3441980"/>
                </a:cubicBezTo>
                <a:cubicBezTo>
                  <a:pt x="1587188" y="3441980"/>
                  <a:pt x="1599485" y="3444029"/>
                  <a:pt x="1607683" y="3448129"/>
                </a:cubicBezTo>
                <a:lnTo>
                  <a:pt x="1595386" y="3423535"/>
                </a:lnTo>
                <a:lnTo>
                  <a:pt x="1663019" y="3239081"/>
                </a:lnTo>
                <a:lnTo>
                  <a:pt x="1709132" y="3159151"/>
                </a:lnTo>
                <a:lnTo>
                  <a:pt x="1709132" y="3076147"/>
                </a:lnTo>
                <a:cubicBezTo>
                  <a:pt x="1709132" y="3065899"/>
                  <a:pt x="1741924" y="2990068"/>
                  <a:pt x="1807508" y="2848654"/>
                </a:cubicBezTo>
                <a:lnTo>
                  <a:pt x="1822879" y="2774872"/>
                </a:lnTo>
                <a:lnTo>
                  <a:pt x="1967368" y="2578121"/>
                </a:lnTo>
                <a:lnTo>
                  <a:pt x="2022704" y="2396741"/>
                </a:lnTo>
                <a:lnTo>
                  <a:pt x="2130302" y="2264550"/>
                </a:lnTo>
                <a:lnTo>
                  <a:pt x="2274791" y="2043205"/>
                </a:lnTo>
                <a:lnTo>
                  <a:pt x="2382389" y="1950978"/>
                </a:lnTo>
                <a:lnTo>
                  <a:pt x="2502284" y="1748079"/>
                </a:lnTo>
                <a:cubicBezTo>
                  <a:pt x="2518680" y="1739881"/>
                  <a:pt x="2537125" y="1735782"/>
                  <a:pt x="2557620" y="1735782"/>
                </a:cubicBezTo>
                <a:cubicBezTo>
                  <a:pt x="2578115" y="1735782"/>
                  <a:pt x="2592461" y="1739881"/>
                  <a:pt x="2600659" y="1748079"/>
                </a:cubicBezTo>
                <a:lnTo>
                  <a:pt x="2778965" y="2107764"/>
                </a:lnTo>
                <a:lnTo>
                  <a:pt x="2991087" y="2599641"/>
                </a:lnTo>
                <a:lnTo>
                  <a:pt x="3031052" y="2648829"/>
                </a:lnTo>
                <a:lnTo>
                  <a:pt x="3117130" y="2876322"/>
                </a:lnTo>
                <a:lnTo>
                  <a:pt x="3117130" y="2937806"/>
                </a:lnTo>
                <a:lnTo>
                  <a:pt x="3230877" y="3146854"/>
                </a:lnTo>
                <a:lnTo>
                  <a:pt x="3320029" y="3441980"/>
                </a:lnTo>
                <a:lnTo>
                  <a:pt x="3347170" y="3456079"/>
                </a:lnTo>
                <a:lnTo>
                  <a:pt x="3346123" y="3461311"/>
                </a:lnTo>
                <a:cubicBezTo>
                  <a:pt x="3356194" y="3461311"/>
                  <a:pt x="3361230" y="3463829"/>
                  <a:pt x="3361230" y="3468865"/>
                </a:cubicBezTo>
                <a:lnTo>
                  <a:pt x="3363046" y="3464326"/>
                </a:lnTo>
                <a:lnTo>
                  <a:pt x="3379209" y="3472723"/>
                </a:lnTo>
                <a:cubicBezTo>
                  <a:pt x="3401241" y="3482970"/>
                  <a:pt x="3425578" y="3493217"/>
                  <a:pt x="3452221" y="3503465"/>
                </a:cubicBezTo>
                <a:cubicBezTo>
                  <a:pt x="3468617" y="3485019"/>
                  <a:pt x="3491162" y="3416362"/>
                  <a:pt x="3519854" y="3297491"/>
                </a:cubicBezTo>
                <a:lnTo>
                  <a:pt x="3689078" y="2961774"/>
                </a:lnTo>
                <a:lnTo>
                  <a:pt x="3697353" y="2959015"/>
                </a:lnTo>
                <a:cubicBezTo>
                  <a:pt x="3699871" y="2961533"/>
                  <a:pt x="3703647" y="2960274"/>
                  <a:pt x="3708683" y="2955238"/>
                </a:cubicBezTo>
                <a:cubicBezTo>
                  <a:pt x="3708683" y="2960274"/>
                  <a:pt x="3708683" y="2962792"/>
                  <a:pt x="3708683" y="2962792"/>
                </a:cubicBezTo>
                <a:cubicBezTo>
                  <a:pt x="3713718" y="2957756"/>
                  <a:pt x="3721271" y="2955238"/>
                  <a:pt x="3731342" y="2955238"/>
                </a:cubicBezTo>
                <a:lnTo>
                  <a:pt x="3731342" y="2925025"/>
                </a:lnTo>
                <a:cubicBezTo>
                  <a:pt x="3726307" y="2930061"/>
                  <a:pt x="3719383" y="2932579"/>
                  <a:pt x="3710571" y="2932579"/>
                </a:cubicBezTo>
                <a:lnTo>
                  <a:pt x="3704513" y="2931153"/>
                </a:lnTo>
                <a:lnTo>
                  <a:pt x="3710457" y="2919361"/>
                </a:lnTo>
                <a:lnTo>
                  <a:pt x="3744227" y="2837494"/>
                </a:lnTo>
                <a:lnTo>
                  <a:pt x="3746449" y="2841938"/>
                </a:lnTo>
                <a:lnTo>
                  <a:pt x="3746449" y="2887258"/>
                </a:lnTo>
                <a:cubicBezTo>
                  <a:pt x="3751485" y="2887258"/>
                  <a:pt x="3754002" y="2879705"/>
                  <a:pt x="3754002" y="2864599"/>
                </a:cubicBezTo>
                <a:cubicBezTo>
                  <a:pt x="3764074" y="2864599"/>
                  <a:pt x="3774145" y="2857045"/>
                  <a:pt x="3784216" y="2841938"/>
                </a:cubicBezTo>
                <a:cubicBezTo>
                  <a:pt x="3779180" y="2831868"/>
                  <a:pt x="3771627" y="2821796"/>
                  <a:pt x="3761556" y="2811725"/>
                </a:cubicBezTo>
                <a:lnTo>
                  <a:pt x="3756439" y="2807888"/>
                </a:lnTo>
                <a:lnTo>
                  <a:pt x="3811906" y="2673422"/>
                </a:lnTo>
                <a:lnTo>
                  <a:pt x="3844311" y="2613677"/>
                </a:lnTo>
                <a:lnTo>
                  <a:pt x="3844643" y="2615339"/>
                </a:lnTo>
                <a:cubicBezTo>
                  <a:pt x="3854713" y="2610303"/>
                  <a:pt x="3863526" y="2610303"/>
                  <a:pt x="3871079" y="2615339"/>
                </a:cubicBezTo>
                <a:cubicBezTo>
                  <a:pt x="3878632" y="2620374"/>
                  <a:pt x="3887445" y="2620374"/>
                  <a:pt x="3897516" y="2615339"/>
                </a:cubicBezTo>
                <a:cubicBezTo>
                  <a:pt x="3912622" y="2630446"/>
                  <a:pt x="3925211" y="2637999"/>
                  <a:pt x="3935282" y="2637999"/>
                </a:cubicBezTo>
                <a:lnTo>
                  <a:pt x="3935282" y="2630446"/>
                </a:lnTo>
                <a:cubicBezTo>
                  <a:pt x="3940318" y="2630446"/>
                  <a:pt x="3947871" y="2625410"/>
                  <a:pt x="3957942" y="2615339"/>
                </a:cubicBezTo>
                <a:cubicBezTo>
                  <a:pt x="3957942" y="2605267"/>
                  <a:pt x="3956683" y="2590161"/>
                  <a:pt x="3954166" y="2570019"/>
                </a:cubicBezTo>
                <a:cubicBezTo>
                  <a:pt x="3951648" y="2549877"/>
                  <a:pt x="3945353" y="2539805"/>
                  <a:pt x="3935282" y="2539805"/>
                </a:cubicBezTo>
                <a:cubicBezTo>
                  <a:pt x="3930247" y="2539805"/>
                  <a:pt x="3928988" y="2536029"/>
                  <a:pt x="3931506" y="2528476"/>
                </a:cubicBezTo>
                <a:cubicBezTo>
                  <a:pt x="3934023" y="2520922"/>
                  <a:pt x="3932765" y="2514628"/>
                  <a:pt x="3927729" y="2509592"/>
                </a:cubicBezTo>
                <a:cubicBezTo>
                  <a:pt x="3927729" y="2509592"/>
                  <a:pt x="3922693" y="2504557"/>
                  <a:pt x="3912622" y="2494485"/>
                </a:cubicBezTo>
                <a:cubicBezTo>
                  <a:pt x="3912622" y="2504557"/>
                  <a:pt x="3910105" y="2508333"/>
                  <a:pt x="3905069" y="2505815"/>
                </a:cubicBezTo>
                <a:cubicBezTo>
                  <a:pt x="3900033" y="2503297"/>
                  <a:pt x="3900033" y="2504557"/>
                  <a:pt x="3905069" y="2509592"/>
                </a:cubicBezTo>
                <a:lnTo>
                  <a:pt x="3896658" y="2517162"/>
                </a:lnTo>
                <a:lnTo>
                  <a:pt x="3910282" y="2492043"/>
                </a:lnTo>
                <a:lnTo>
                  <a:pt x="3944098" y="2396741"/>
                </a:lnTo>
                <a:lnTo>
                  <a:pt x="3995709" y="2312764"/>
                </a:lnTo>
                <a:lnTo>
                  <a:pt x="3995709" y="2320759"/>
                </a:lnTo>
                <a:lnTo>
                  <a:pt x="4010816" y="2320759"/>
                </a:lnTo>
                <a:lnTo>
                  <a:pt x="4010816" y="2305653"/>
                </a:lnTo>
                <a:lnTo>
                  <a:pt x="4000080" y="2305653"/>
                </a:lnTo>
                <a:lnTo>
                  <a:pt x="4053148" y="2219306"/>
                </a:lnTo>
                <a:lnTo>
                  <a:pt x="4056136" y="2222566"/>
                </a:lnTo>
                <a:cubicBezTo>
                  <a:pt x="4061171" y="2217530"/>
                  <a:pt x="4066206" y="2217530"/>
                  <a:pt x="4071242" y="2222566"/>
                </a:cubicBezTo>
                <a:lnTo>
                  <a:pt x="4071242" y="2189864"/>
                </a:lnTo>
                <a:lnTo>
                  <a:pt x="4081667" y="2172901"/>
                </a:lnTo>
                <a:lnTo>
                  <a:pt x="4083517" y="2173469"/>
                </a:lnTo>
                <a:cubicBezTo>
                  <a:pt x="4086664" y="2173469"/>
                  <a:pt x="4088867" y="2172211"/>
                  <a:pt x="4090126" y="2169693"/>
                </a:cubicBezTo>
                <a:cubicBezTo>
                  <a:pt x="4092643" y="2164657"/>
                  <a:pt x="4098938" y="2162139"/>
                  <a:pt x="4109009" y="2162139"/>
                </a:cubicBezTo>
                <a:cubicBezTo>
                  <a:pt x="4103973" y="2147033"/>
                  <a:pt x="4105232" y="2141997"/>
                  <a:pt x="4112786" y="2147033"/>
                </a:cubicBezTo>
                <a:cubicBezTo>
                  <a:pt x="4120339" y="2152068"/>
                  <a:pt x="4124116" y="2149550"/>
                  <a:pt x="4124116" y="2139479"/>
                </a:cubicBezTo>
                <a:cubicBezTo>
                  <a:pt x="4124116" y="2129408"/>
                  <a:pt x="4121598" y="2125632"/>
                  <a:pt x="4116562" y="2128149"/>
                </a:cubicBezTo>
                <a:cubicBezTo>
                  <a:pt x="4114045" y="2129408"/>
                  <a:pt x="4112156" y="2129093"/>
                  <a:pt x="4110898" y="2127205"/>
                </a:cubicBezTo>
                <a:lnTo>
                  <a:pt x="4110636" y="2125766"/>
                </a:lnTo>
                <a:lnTo>
                  <a:pt x="4125478" y="2101615"/>
                </a:lnTo>
                <a:lnTo>
                  <a:pt x="4185313" y="1988413"/>
                </a:lnTo>
                <a:lnTo>
                  <a:pt x="4207202" y="1988413"/>
                </a:lnTo>
                <a:cubicBezTo>
                  <a:pt x="4217273" y="1988413"/>
                  <a:pt x="4217273" y="1975824"/>
                  <a:pt x="4207202" y="1950646"/>
                </a:cubicBezTo>
                <a:cubicBezTo>
                  <a:pt x="4217273" y="1960717"/>
                  <a:pt x="4222309" y="1960717"/>
                  <a:pt x="4222309" y="1950646"/>
                </a:cubicBezTo>
                <a:cubicBezTo>
                  <a:pt x="4222309" y="1940575"/>
                  <a:pt x="4227345" y="1938057"/>
                  <a:pt x="4237416" y="1943093"/>
                </a:cubicBezTo>
                <a:cubicBezTo>
                  <a:pt x="4232380" y="1927986"/>
                  <a:pt x="4229862" y="1919174"/>
                  <a:pt x="4229862" y="1916656"/>
                </a:cubicBezTo>
                <a:cubicBezTo>
                  <a:pt x="4229862" y="1914138"/>
                  <a:pt x="4232380" y="1907844"/>
                  <a:pt x="4237416" y="1897773"/>
                </a:cubicBezTo>
                <a:lnTo>
                  <a:pt x="4233851" y="1896585"/>
                </a:lnTo>
                <a:lnTo>
                  <a:pt x="4239224" y="1886419"/>
                </a:lnTo>
                <a:lnTo>
                  <a:pt x="4340674" y="1634332"/>
                </a:lnTo>
                <a:lnTo>
                  <a:pt x="4402159" y="1542105"/>
                </a:lnTo>
                <a:lnTo>
                  <a:pt x="4405299" y="1527660"/>
                </a:lnTo>
                <a:lnTo>
                  <a:pt x="4418695" y="1527660"/>
                </a:lnTo>
                <a:cubicBezTo>
                  <a:pt x="4413660" y="1517589"/>
                  <a:pt x="4414919" y="1513812"/>
                  <a:pt x="4422472" y="1516330"/>
                </a:cubicBezTo>
                <a:cubicBezTo>
                  <a:pt x="4430025" y="1518848"/>
                  <a:pt x="4436320" y="1517589"/>
                  <a:pt x="4441355" y="1512553"/>
                </a:cubicBezTo>
                <a:cubicBezTo>
                  <a:pt x="4436320" y="1507518"/>
                  <a:pt x="4436320" y="1502482"/>
                  <a:pt x="4441355" y="1497447"/>
                </a:cubicBezTo>
                <a:cubicBezTo>
                  <a:pt x="4446391" y="1497447"/>
                  <a:pt x="4448909" y="1494929"/>
                  <a:pt x="4448909" y="1489893"/>
                </a:cubicBezTo>
                <a:cubicBezTo>
                  <a:pt x="4453944" y="1484857"/>
                  <a:pt x="4455203" y="1479822"/>
                  <a:pt x="4452685" y="1474787"/>
                </a:cubicBezTo>
                <a:cubicBezTo>
                  <a:pt x="4450168" y="1469751"/>
                  <a:pt x="4453944" y="1469751"/>
                  <a:pt x="4464015" y="1474787"/>
                </a:cubicBezTo>
                <a:lnTo>
                  <a:pt x="4464015" y="1437020"/>
                </a:lnTo>
                <a:cubicBezTo>
                  <a:pt x="4448909" y="1437020"/>
                  <a:pt x="4441355" y="1434502"/>
                  <a:pt x="4441355" y="1429466"/>
                </a:cubicBezTo>
                <a:cubicBezTo>
                  <a:pt x="4441355" y="1439538"/>
                  <a:pt x="4437579" y="1447091"/>
                  <a:pt x="4430025" y="1452126"/>
                </a:cubicBezTo>
                <a:cubicBezTo>
                  <a:pt x="4422472" y="1457162"/>
                  <a:pt x="4421213" y="1467233"/>
                  <a:pt x="4426248" y="1482340"/>
                </a:cubicBezTo>
                <a:cubicBezTo>
                  <a:pt x="4421213" y="1482340"/>
                  <a:pt x="4418695" y="1484857"/>
                  <a:pt x="4418695" y="1489893"/>
                </a:cubicBezTo>
                <a:lnTo>
                  <a:pt x="4412877" y="1492803"/>
                </a:lnTo>
                <a:lnTo>
                  <a:pt x="4432901" y="1400691"/>
                </a:lnTo>
                <a:lnTo>
                  <a:pt x="4515905" y="1302315"/>
                </a:lnTo>
                <a:lnTo>
                  <a:pt x="4592761" y="985669"/>
                </a:lnTo>
                <a:lnTo>
                  <a:pt x="4586613" y="924185"/>
                </a:lnTo>
                <a:lnTo>
                  <a:pt x="4605058" y="835032"/>
                </a:lnTo>
                <a:lnTo>
                  <a:pt x="4528202" y="755102"/>
                </a:lnTo>
                <a:lnTo>
                  <a:pt x="4515905" y="690543"/>
                </a:lnTo>
                <a:cubicBezTo>
                  <a:pt x="4464668" y="684395"/>
                  <a:pt x="4437000" y="672098"/>
                  <a:pt x="4432901" y="653653"/>
                </a:cubicBezTo>
                <a:close/>
                <a:moveTo>
                  <a:pt x="2454831" y="553281"/>
                </a:moveTo>
                <a:cubicBezTo>
                  <a:pt x="2454831" y="558316"/>
                  <a:pt x="2457349" y="560834"/>
                  <a:pt x="2462384" y="560834"/>
                </a:cubicBezTo>
                <a:lnTo>
                  <a:pt x="2469937" y="568387"/>
                </a:lnTo>
                <a:cubicBezTo>
                  <a:pt x="2469937" y="558316"/>
                  <a:pt x="2467419" y="553281"/>
                  <a:pt x="2462384" y="553281"/>
                </a:cubicBezTo>
                <a:close/>
                <a:moveTo>
                  <a:pt x="4109009" y="523067"/>
                </a:moveTo>
                <a:cubicBezTo>
                  <a:pt x="4098938" y="533139"/>
                  <a:pt x="4098938" y="538174"/>
                  <a:pt x="4109009" y="538174"/>
                </a:cubicBezTo>
                <a:cubicBezTo>
                  <a:pt x="4119080" y="538174"/>
                  <a:pt x="4119080" y="533139"/>
                  <a:pt x="4109009" y="523067"/>
                </a:cubicBezTo>
                <a:close/>
                <a:moveTo>
                  <a:pt x="528733" y="507961"/>
                </a:moveTo>
                <a:lnTo>
                  <a:pt x="528733" y="538174"/>
                </a:lnTo>
                <a:cubicBezTo>
                  <a:pt x="538804" y="538174"/>
                  <a:pt x="543839" y="543209"/>
                  <a:pt x="543839" y="553281"/>
                </a:cubicBezTo>
                <a:cubicBezTo>
                  <a:pt x="543839" y="563352"/>
                  <a:pt x="551393" y="563352"/>
                  <a:pt x="566499" y="553281"/>
                </a:cubicBezTo>
                <a:cubicBezTo>
                  <a:pt x="561464" y="543209"/>
                  <a:pt x="557687" y="533139"/>
                  <a:pt x="555169" y="523067"/>
                </a:cubicBezTo>
                <a:cubicBezTo>
                  <a:pt x="552652" y="512996"/>
                  <a:pt x="543839" y="507961"/>
                  <a:pt x="528733" y="507961"/>
                </a:cubicBezTo>
                <a:close/>
                <a:moveTo>
                  <a:pt x="2137591" y="500407"/>
                </a:moveTo>
                <a:cubicBezTo>
                  <a:pt x="2137591" y="505443"/>
                  <a:pt x="2132555" y="507961"/>
                  <a:pt x="2122484" y="507961"/>
                </a:cubicBezTo>
                <a:cubicBezTo>
                  <a:pt x="2122484" y="518032"/>
                  <a:pt x="2123743" y="524326"/>
                  <a:pt x="2126261" y="526844"/>
                </a:cubicBezTo>
                <a:cubicBezTo>
                  <a:pt x="2128779" y="529362"/>
                  <a:pt x="2127520" y="535656"/>
                  <a:pt x="2122484" y="545727"/>
                </a:cubicBezTo>
                <a:cubicBezTo>
                  <a:pt x="2132555" y="545727"/>
                  <a:pt x="2137591" y="552022"/>
                  <a:pt x="2137591" y="564611"/>
                </a:cubicBezTo>
                <a:cubicBezTo>
                  <a:pt x="2137591" y="577199"/>
                  <a:pt x="2142627" y="583494"/>
                  <a:pt x="2152698" y="583494"/>
                </a:cubicBezTo>
                <a:cubicBezTo>
                  <a:pt x="2157734" y="568387"/>
                  <a:pt x="2157734" y="557057"/>
                  <a:pt x="2152698" y="549504"/>
                </a:cubicBezTo>
                <a:cubicBezTo>
                  <a:pt x="2147662" y="541951"/>
                  <a:pt x="2145144" y="533139"/>
                  <a:pt x="2145144" y="523067"/>
                </a:cubicBezTo>
                <a:cubicBezTo>
                  <a:pt x="2140109" y="518032"/>
                  <a:pt x="2138850" y="512996"/>
                  <a:pt x="2141368" y="507961"/>
                </a:cubicBezTo>
                <a:cubicBezTo>
                  <a:pt x="2143886" y="502925"/>
                  <a:pt x="2142627" y="500407"/>
                  <a:pt x="2137591" y="500407"/>
                </a:cubicBezTo>
                <a:close/>
                <a:moveTo>
                  <a:pt x="1082014" y="473971"/>
                </a:moveTo>
                <a:cubicBezTo>
                  <a:pt x="1078237" y="473971"/>
                  <a:pt x="1072572" y="475230"/>
                  <a:pt x="1065019" y="477747"/>
                </a:cubicBezTo>
                <a:cubicBezTo>
                  <a:pt x="1065019" y="502925"/>
                  <a:pt x="1068796" y="523067"/>
                  <a:pt x="1076349" y="538174"/>
                </a:cubicBezTo>
                <a:cubicBezTo>
                  <a:pt x="1083902" y="553281"/>
                  <a:pt x="1092715" y="570905"/>
                  <a:pt x="1102786" y="591047"/>
                </a:cubicBezTo>
                <a:cubicBezTo>
                  <a:pt x="1102786" y="596083"/>
                  <a:pt x="1100268" y="597342"/>
                  <a:pt x="1095232" y="594824"/>
                </a:cubicBezTo>
                <a:cubicBezTo>
                  <a:pt x="1090197" y="592306"/>
                  <a:pt x="1087679" y="593565"/>
                  <a:pt x="1087679" y="598601"/>
                </a:cubicBezTo>
                <a:cubicBezTo>
                  <a:pt x="1097750" y="608672"/>
                  <a:pt x="1102786" y="618743"/>
                  <a:pt x="1102786" y="628814"/>
                </a:cubicBezTo>
                <a:cubicBezTo>
                  <a:pt x="1117892" y="628814"/>
                  <a:pt x="1122928" y="618743"/>
                  <a:pt x="1117892" y="598601"/>
                </a:cubicBezTo>
                <a:cubicBezTo>
                  <a:pt x="1112857" y="578458"/>
                  <a:pt x="1112857" y="563352"/>
                  <a:pt x="1117892" y="553281"/>
                </a:cubicBezTo>
                <a:cubicBezTo>
                  <a:pt x="1112857" y="548245"/>
                  <a:pt x="1110339" y="538174"/>
                  <a:pt x="1110339" y="523067"/>
                </a:cubicBezTo>
                <a:cubicBezTo>
                  <a:pt x="1100268" y="523067"/>
                  <a:pt x="1090197" y="512996"/>
                  <a:pt x="1080126" y="492854"/>
                </a:cubicBezTo>
                <a:cubicBezTo>
                  <a:pt x="1080126" y="487819"/>
                  <a:pt x="1083902" y="484042"/>
                  <a:pt x="1091456" y="481524"/>
                </a:cubicBezTo>
                <a:cubicBezTo>
                  <a:pt x="1099009" y="479006"/>
                  <a:pt x="1097750" y="477747"/>
                  <a:pt x="1087679" y="477747"/>
                </a:cubicBezTo>
                <a:cubicBezTo>
                  <a:pt x="1087679" y="475230"/>
                  <a:pt x="1085791" y="473971"/>
                  <a:pt x="1082014" y="473971"/>
                </a:cubicBezTo>
                <a:close/>
                <a:moveTo>
                  <a:pt x="332346" y="349341"/>
                </a:moveTo>
                <a:cubicBezTo>
                  <a:pt x="322275" y="349341"/>
                  <a:pt x="317240" y="350600"/>
                  <a:pt x="317240" y="353118"/>
                </a:cubicBezTo>
                <a:cubicBezTo>
                  <a:pt x="317240" y="355635"/>
                  <a:pt x="312204" y="356894"/>
                  <a:pt x="302133" y="356894"/>
                </a:cubicBezTo>
                <a:cubicBezTo>
                  <a:pt x="302133" y="366966"/>
                  <a:pt x="299615" y="372001"/>
                  <a:pt x="294580" y="372001"/>
                </a:cubicBezTo>
                <a:cubicBezTo>
                  <a:pt x="304651" y="382072"/>
                  <a:pt x="313463" y="383331"/>
                  <a:pt x="321016" y="375777"/>
                </a:cubicBezTo>
                <a:cubicBezTo>
                  <a:pt x="328570" y="368224"/>
                  <a:pt x="332346" y="359412"/>
                  <a:pt x="332346" y="349341"/>
                </a:cubicBezTo>
                <a:close/>
                <a:moveTo>
                  <a:pt x="702459" y="243594"/>
                </a:moveTo>
                <a:lnTo>
                  <a:pt x="702459" y="273808"/>
                </a:lnTo>
                <a:cubicBezTo>
                  <a:pt x="712530" y="278843"/>
                  <a:pt x="718825" y="280102"/>
                  <a:pt x="721343" y="277584"/>
                </a:cubicBezTo>
                <a:cubicBezTo>
                  <a:pt x="723860" y="275066"/>
                  <a:pt x="730155" y="276325"/>
                  <a:pt x="740226" y="281361"/>
                </a:cubicBezTo>
                <a:cubicBezTo>
                  <a:pt x="740226" y="256183"/>
                  <a:pt x="727637" y="243594"/>
                  <a:pt x="702459" y="243594"/>
                </a:cubicBezTo>
                <a:close/>
                <a:moveTo>
                  <a:pt x="2575212" y="0"/>
                </a:moveTo>
                <a:cubicBezTo>
                  <a:pt x="2578044" y="0"/>
                  <a:pt x="2580719" y="629"/>
                  <a:pt x="2583237" y="1888"/>
                </a:cubicBezTo>
                <a:cubicBezTo>
                  <a:pt x="2583237" y="11959"/>
                  <a:pt x="2587014" y="18254"/>
                  <a:pt x="2594567" y="20771"/>
                </a:cubicBezTo>
                <a:cubicBezTo>
                  <a:pt x="2602120" y="23289"/>
                  <a:pt x="2605897" y="29584"/>
                  <a:pt x="2605897" y="39655"/>
                </a:cubicBezTo>
                <a:cubicBezTo>
                  <a:pt x="2605897" y="54761"/>
                  <a:pt x="2598344" y="69868"/>
                  <a:pt x="2583237" y="84975"/>
                </a:cubicBezTo>
                <a:cubicBezTo>
                  <a:pt x="2583237" y="95046"/>
                  <a:pt x="2588273" y="100081"/>
                  <a:pt x="2598344" y="100081"/>
                </a:cubicBezTo>
                <a:cubicBezTo>
                  <a:pt x="2608415" y="100081"/>
                  <a:pt x="2613451" y="107635"/>
                  <a:pt x="2613451" y="122741"/>
                </a:cubicBezTo>
                <a:cubicBezTo>
                  <a:pt x="2598344" y="117706"/>
                  <a:pt x="2590791" y="118964"/>
                  <a:pt x="2590791" y="126518"/>
                </a:cubicBezTo>
                <a:cubicBezTo>
                  <a:pt x="2590791" y="134071"/>
                  <a:pt x="2585755" y="135330"/>
                  <a:pt x="2575684" y="130295"/>
                </a:cubicBezTo>
                <a:cubicBezTo>
                  <a:pt x="2575684" y="140366"/>
                  <a:pt x="2579460" y="147919"/>
                  <a:pt x="2587014" y="152954"/>
                </a:cubicBezTo>
                <a:cubicBezTo>
                  <a:pt x="2594567" y="157990"/>
                  <a:pt x="2600862" y="155472"/>
                  <a:pt x="2605897" y="145401"/>
                </a:cubicBezTo>
                <a:cubicBezTo>
                  <a:pt x="2615968" y="150437"/>
                  <a:pt x="2621004" y="156731"/>
                  <a:pt x="2621004" y="164285"/>
                </a:cubicBezTo>
                <a:cubicBezTo>
                  <a:pt x="2621004" y="171838"/>
                  <a:pt x="2626039" y="173097"/>
                  <a:pt x="2636111" y="168061"/>
                </a:cubicBezTo>
                <a:cubicBezTo>
                  <a:pt x="2641146" y="178132"/>
                  <a:pt x="2642405" y="188203"/>
                  <a:pt x="2639887" y="198274"/>
                </a:cubicBezTo>
                <a:cubicBezTo>
                  <a:pt x="2637369" y="208346"/>
                  <a:pt x="2641146" y="210863"/>
                  <a:pt x="2651217" y="205828"/>
                </a:cubicBezTo>
                <a:cubicBezTo>
                  <a:pt x="2651217" y="215899"/>
                  <a:pt x="2648699" y="220934"/>
                  <a:pt x="2643664" y="220934"/>
                </a:cubicBezTo>
                <a:cubicBezTo>
                  <a:pt x="2638628" y="220934"/>
                  <a:pt x="2636111" y="223452"/>
                  <a:pt x="2636111" y="228488"/>
                </a:cubicBezTo>
                <a:cubicBezTo>
                  <a:pt x="2631075" y="238559"/>
                  <a:pt x="2632334" y="242336"/>
                  <a:pt x="2639887" y="239818"/>
                </a:cubicBezTo>
                <a:cubicBezTo>
                  <a:pt x="2647440" y="237300"/>
                  <a:pt x="2651217" y="241076"/>
                  <a:pt x="2651217" y="251148"/>
                </a:cubicBezTo>
                <a:cubicBezTo>
                  <a:pt x="2651217" y="261219"/>
                  <a:pt x="2653735" y="267513"/>
                  <a:pt x="2658770" y="270031"/>
                </a:cubicBezTo>
                <a:cubicBezTo>
                  <a:pt x="2663806" y="272549"/>
                  <a:pt x="2663806" y="278843"/>
                  <a:pt x="2658770" y="288914"/>
                </a:cubicBezTo>
                <a:cubicBezTo>
                  <a:pt x="2663806" y="288914"/>
                  <a:pt x="2666324" y="286397"/>
                  <a:pt x="2666324" y="281361"/>
                </a:cubicBezTo>
                <a:cubicBezTo>
                  <a:pt x="2666324" y="276325"/>
                  <a:pt x="2671359" y="276325"/>
                  <a:pt x="2681430" y="281361"/>
                </a:cubicBezTo>
                <a:lnTo>
                  <a:pt x="2681430" y="304021"/>
                </a:lnTo>
                <a:cubicBezTo>
                  <a:pt x="2681430" y="314092"/>
                  <a:pt x="2683948" y="317869"/>
                  <a:pt x="2688984" y="315351"/>
                </a:cubicBezTo>
                <a:cubicBezTo>
                  <a:pt x="2694019" y="312833"/>
                  <a:pt x="2696537" y="316610"/>
                  <a:pt x="2696537" y="326681"/>
                </a:cubicBezTo>
                <a:cubicBezTo>
                  <a:pt x="2701573" y="331717"/>
                  <a:pt x="2706608" y="332975"/>
                  <a:pt x="2711644" y="330458"/>
                </a:cubicBezTo>
                <a:cubicBezTo>
                  <a:pt x="2716679" y="327940"/>
                  <a:pt x="2721715" y="329199"/>
                  <a:pt x="2726750" y="334234"/>
                </a:cubicBezTo>
                <a:cubicBezTo>
                  <a:pt x="2731786" y="344306"/>
                  <a:pt x="2733045" y="354376"/>
                  <a:pt x="2730527" y="364448"/>
                </a:cubicBezTo>
                <a:cubicBezTo>
                  <a:pt x="2728009" y="374519"/>
                  <a:pt x="2729268" y="384590"/>
                  <a:pt x="2734304" y="394661"/>
                </a:cubicBezTo>
                <a:cubicBezTo>
                  <a:pt x="2734304" y="399696"/>
                  <a:pt x="2739339" y="407250"/>
                  <a:pt x="2749410" y="417321"/>
                </a:cubicBezTo>
                <a:cubicBezTo>
                  <a:pt x="2744375" y="437463"/>
                  <a:pt x="2734304" y="457605"/>
                  <a:pt x="2719197" y="477747"/>
                </a:cubicBezTo>
                <a:cubicBezTo>
                  <a:pt x="2719197" y="482783"/>
                  <a:pt x="2721715" y="482783"/>
                  <a:pt x="2726750" y="477747"/>
                </a:cubicBezTo>
                <a:cubicBezTo>
                  <a:pt x="2731786" y="472712"/>
                  <a:pt x="2734304" y="472712"/>
                  <a:pt x="2734304" y="477747"/>
                </a:cubicBezTo>
                <a:cubicBezTo>
                  <a:pt x="2744375" y="477747"/>
                  <a:pt x="2754446" y="482783"/>
                  <a:pt x="2764517" y="492854"/>
                </a:cubicBezTo>
                <a:cubicBezTo>
                  <a:pt x="2764517" y="502925"/>
                  <a:pt x="2760740" y="507961"/>
                  <a:pt x="2753187" y="507961"/>
                </a:cubicBezTo>
                <a:cubicBezTo>
                  <a:pt x="2745634" y="507961"/>
                  <a:pt x="2739339" y="512996"/>
                  <a:pt x="2734304" y="523067"/>
                </a:cubicBezTo>
                <a:cubicBezTo>
                  <a:pt x="2734304" y="533139"/>
                  <a:pt x="2736822" y="538174"/>
                  <a:pt x="2741857" y="538174"/>
                </a:cubicBezTo>
                <a:cubicBezTo>
                  <a:pt x="2746892" y="538174"/>
                  <a:pt x="2749410" y="540692"/>
                  <a:pt x="2749410" y="545727"/>
                </a:cubicBezTo>
                <a:cubicBezTo>
                  <a:pt x="2749410" y="545727"/>
                  <a:pt x="2756964" y="553281"/>
                  <a:pt x="2772070" y="568387"/>
                </a:cubicBezTo>
                <a:cubicBezTo>
                  <a:pt x="2772070" y="578458"/>
                  <a:pt x="2769552" y="584753"/>
                  <a:pt x="2764517" y="587271"/>
                </a:cubicBezTo>
                <a:cubicBezTo>
                  <a:pt x="2759481" y="589789"/>
                  <a:pt x="2756964" y="596083"/>
                  <a:pt x="2756964" y="606154"/>
                </a:cubicBezTo>
                <a:cubicBezTo>
                  <a:pt x="2761999" y="616225"/>
                  <a:pt x="2763258" y="626296"/>
                  <a:pt x="2760740" y="636367"/>
                </a:cubicBezTo>
                <a:cubicBezTo>
                  <a:pt x="2758223" y="646439"/>
                  <a:pt x="2761999" y="651474"/>
                  <a:pt x="2772070" y="651474"/>
                </a:cubicBezTo>
                <a:cubicBezTo>
                  <a:pt x="2777106" y="661545"/>
                  <a:pt x="2777106" y="666581"/>
                  <a:pt x="2772070" y="666581"/>
                </a:cubicBezTo>
                <a:cubicBezTo>
                  <a:pt x="2767035" y="666581"/>
                  <a:pt x="2764517" y="669099"/>
                  <a:pt x="2764517" y="674134"/>
                </a:cubicBezTo>
                <a:cubicBezTo>
                  <a:pt x="2764517" y="679169"/>
                  <a:pt x="2767035" y="682946"/>
                  <a:pt x="2772070" y="685464"/>
                </a:cubicBezTo>
                <a:cubicBezTo>
                  <a:pt x="2777106" y="687982"/>
                  <a:pt x="2777106" y="691758"/>
                  <a:pt x="2772070" y="696794"/>
                </a:cubicBezTo>
                <a:cubicBezTo>
                  <a:pt x="2772070" y="706865"/>
                  <a:pt x="2770812" y="710642"/>
                  <a:pt x="2768294" y="708124"/>
                </a:cubicBezTo>
                <a:cubicBezTo>
                  <a:pt x="2765776" y="705606"/>
                  <a:pt x="2764517" y="706865"/>
                  <a:pt x="2764517" y="711901"/>
                </a:cubicBezTo>
                <a:cubicBezTo>
                  <a:pt x="2764517" y="716936"/>
                  <a:pt x="2769552" y="719454"/>
                  <a:pt x="2779624" y="719454"/>
                </a:cubicBezTo>
                <a:cubicBezTo>
                  <a:pt x="2779624" y="734561"/>
                  <a:pt x="2782141" y="742114"/>
                  <a:pt x="2787177" y="742114"/>
                </a:cubicBezTo>
                <a:cubicBezTo>
                  <a:pt x="2792212" y="752185"/>
                  <a:pt x="2792212" y="767292"/>
                  <a:pt x="2787177" y="787434"/>
                </a:cubicBezTo>
                <a:cubicBezTo>
                  <a:pt x="2782141" y="807576"/>
                  <a:pt x="2789695" y="822682"/>
                  <a:pt x="2809837" y="832754"/>
                </a:cubicBezTo>
                <a:cubicBezTo>
                  <a:pt x="2804801" y="842825"/>
                  <a:pt x="2804801" y="850378"/>
                  <a:pt x="2809837" y="855414"/>
                </a:cubicBezTo>
                <a:cubicBezTo>
                  <a:pt x="2814872" y="860449"/>
                  <a:pt x="2817390" y="865485"/>
                  <a:pt x="2817390" y="870520"/>
                </a:cubicBezTo>
                <a:cubicBezTo>
                  <a:pt x="2822426" y="880591"/>
                  <a:pt x="2832497" y="885627"/>
                  <a:pt x="2847603" y="885627"/>
                </a:cubicBezTo>
                <a:cubicBezTo>
                  <a:pt x="2847603" y="895698"/>
                  <a:pt x="2843827" y="900734"/>
                  <a:pt x="2836274" y="900734"/>
                </a:cubicBezTo>
                <a:cubicBezTo>
                  <a:pt x="2828720" y="900734"/>
                  <a:pt x="2827461" y="908287"/>
                  <a:pt x="2832497" y="923394"/>
                </a:cubicBezTo>
                <a:lnTo>
                  <a:pt x="2840050" y="930947"/>
                </a:lnTo>
                <a:cubicBezTo>
                  <a:pt x="2840050" y="951089"/>
                  <a:pt x="2840050" y="961160"/>
                  <a:pt x="2840050" y="961160"/>
                </a:cubicBezTo>
                <a:cubicBezTo>
                  <a:pt x="2845086" y="971232"/>
                  <a:pt x="2847603" y="976267"/>
                  <a:pt x="2847603" y="976267"/>
                </a:cubicBezTo>
                <a:cubicBezTo>
                  <a:pt x="2847603" y="981302"/>
                  <a:pt x="2850121" y="983820"/>
                  <a:pt x="2855157" y="983820"/>
                </a:cubicBezTo>
                <a:cubicBezTo>
                  <a:pt x="2850121" y="1003962"/>
                  <a:pt x="2850121" y="1020328"/>
                  <a:pt x="2855157" y="1032917"/>
                </a:cubicBezTo>
                <a:cubicBezTo>
                  <a:pt x="2860192" y="1045506"/>
                  <a:pt x="2862710" y="1059353"/>
                  <a:pt x="2862710" y="1074460"/>
                </a:cubicBezTo>
                <a:cubicBezTo>
                  <a:pt x="2862710" y="1079496"/>
                  <a:pt x="2870264" y="1082013"/>
                  <a:pt x="2885370" y="1082013"/>
                </a:cubicBezTo>
                <a:cubicBezTo>
                  <a:pt x="2885370" y="1117262"/>
                  <a:pt x="2887888" y="1142440"/>
                  <a:pt x="2892924" y="1157547"/>
                </a:cubicBezTo>
                <a:cubicBezTo>
                  <a:pt x="2897959" y="1157547"/>
                  <a:pt x="2897959" y="1160065"/>
                  <a:pt x="2892924" y="1165100"/>
                </a:cubicBezTo>
                <a:cubicBezTo>
                  <a:pt x="2887888" y="1165100"/>
                  <a:pt x="2887888" y="1167618"/>
                  <a:pt x="2892924" y="1172653"/>
                </a:cubicBezTo>
                <a:lnTo>
                  <a:pt x="2892924" y="1180207"/>
                </a:lnTo>
                <a:cubicBezTo>
                  <a:pt x="2892924" y="1195313"/>
                  <a:pt x="2902995" y="1207902"/>
                  <a:pt x="2923137" y="1217973"/>
                </a:cubicBezTo>
                <a:cubicBezTo>
                  <a:pt x="2933208" y="1217973"/>
                  <a:pt x="2938244" y="1214197"/>
                  <a:pt x="2938244" y="1206643"/>
                </a:cubicBezTo>
                <a:cubicBezTo>
                  <a:pt x="2938244" y="1199090"/>
                  <a:pt x="2943279" y="1197831"/>
                  <a:pt x="2953350" y="1202867"/>
                </a:cubicBezTo>
                <a:cubicBezTo>
                  <a:pt x="2958386" y="1207902"/>
                  <a:pt x="2960903" y="1212938"/>
                  <a:pt x="2960903" y="1217973"/>
                </a:cubicBezTo>
                <a:cubicBezTo>
                  <a:pt x="2960903" y="1228044"/>
                  <a:pt x="2958386" y="1233080"/>
                  <a:pt x="2953350" y="1233080"/>
                </a:cubicBezTo>
                <a:cubicBezTo>
                  <a:pt x="2948315" y="1238116"/>
                  <a:pt x="2945797" y="1244410"/>
                  <a:pt x="2945797" y="1251963"/>
                </a:cubicBezTo>
                <a:cubicBezTo>
                  <a:pt x="2945797" y="1259517"/>
                  <a:pt x="2940761" y="1260776"/>
                  <a:pt x="2930690" y="1255740"/>
                </a:cubicBezTo>
                <a:cubicBezTo>
                  <a:pt x="2940761" y="1275882"/>
                  <a:pt x="2943279" y="1292248"/>
                  <a:pt x="2938244" y="1304836"/>
                </a:cubicBezTo>
                <a:cubicBezTo>
                  <a:pt x="2933208" y="1317425"/>
                  <a:pt x="2935726" y="1328755"/>
                  <a:pt x="2945797" y="1338827"/>
                </a:cubicBezTo>
                <a:cubicBezTo>
                  <a:pt x="2945797" y="1343862"/>
                  <a:pt x="2953350" y="1346380"/>
                  <a:pt x="2968457" y="1346380"/>
                </a:cubicBezTo>
                <a:cubicBezTo>
                  <a:pt x="2958386" y="1356451"/>
                  <a:pt x="2958386" y="1361487"/>
                  <a:pt x="2968457" y="1361487"/>
                </a:cubicBezTo>
                <a:cubicBezTo>
                  <a:pt x="2973492" y="1371558"/>
                  <a:pt x="2974751" y="1377852"/>
                  <a:pt x="2972233" y="1380370"/>
                </a:cubicBezTo>
                <a:cubicBezTo>
                  <a:pt x="2969715" y="1382888"/>
                  <a:pt x="2968457" y="1389182"/>
                  <a:pt x="2968457" y="1399253"/>
                </a:cubicBezTo>
                <a:cubicBezTo>
                  <a:pt x="2973492" y="1404289"/>
                  <a:pt x="2979787" y="1406806"/>
                  <a:pt x="2987340" y="1406806"/>
                </a:cubicBezTo>
                <a:cubicBezTo>
                  <a:pt x="2994893" y="1406806"/>
                  <a:pt x="2998670" y="1411842"/>
                  <a:pt x="2998670" y="1421913"/>
                </a:cubicBezTo>
                <a:cubicBezTo>
                  <a:pt x="3003706" y="1421913"/>
                  <a:pt x="3006223" y="1419395"/>
                  <a:pt x="3006223" y="1414360"/>
                </a:cubicBezTo>
                <a:cubicBezTo>
                  <a:pt x="3016295" y="1414360"/>
                  <a:pt x="3021330" y="1414360"/>
                  <a:pt x="3021330" y="1414360"/>
                </a:cubicBezTo>
                <a:lnTo>
                  <a:pt x="3021330" y="1406806"/>
                </a:lnTo>
                <a:cubicBezTo>
                  <a:pt x="3026365" y="1406806"/>
                  <a:pt x="3030142" y="1404289"/>
                  <a:pt x="3032660" y="1399253"/>
                </a:cubicBezTo>
                <a:cubicBezTo>
                  <a:pt x="3035178" y="1394218"/>
                  <a:pt x="3038955" y="1394218"/>
                  <a:pt x="3043990" y="1399253"/>
                </a:cubicBezTo>
                <a:lnTo>
                  <a:pt x="3043990" y="1467233"/>
                </a:lnTo>
                <a:cubicBezTo>
                  <a:pt x="3054061" y="1472269"/>
                  <a:pt x="3060356" y="1479822"/>
                  <a:pt x="3062873" y="1489893"/>
                </a:cubicBezTo>
                <a:cubicBezTo>
                  <a:pt x="3065391" y="1499964"/>
                  <a:pt x="3071685" y="1507518"/>
                  <a:pt x="3081757" y="1512553"/>
                </a:cubicBezTo>
                <a:lnTo>
                  <a:pt x="3081757" y="1527660"/>
                </a:lnTo>
                <a:cubicBezTo>
                  <a:pt x="3086792" y="1537731"/>
                  <a:pt x="3079239" y="1542766"/>
                  <a:pt x="3059097" y="1542766"/>
                </a:cubicBezTo>
                <a:cubicBezTo>
                  <a:pt x="3064132" y="1552838"/>
                  <a:pt x="3059097" y="1565426"/>
                  <a:pt x="3043990" y="1580533"/>
                </a:cubicBezTo>
                <a:cubicBezTo>
                  <a:pt x="3043990" y="1595640"/>
                  <a:pt x="3043990" y="1603193"/>
                  <a:pt x="3043990" y="1603193"/>
                </a:cubicBezTo>
                <a:cubicBezTo>
                  <a:pt x="3043990" y="1613264"/>
                  <a:pt x="3047767" y="1619559"/>
                  <a:pt x="3055320" y="1622076"/>
                </a:cubicBezTo>
                <a:cubicBezTo>
                  <a:pt x="3062873" y="1624594"/>
                  <a:pt x="3064132" y="1630889"/>
                  <a:pt x="3059097" y="1640960"/>
                </a:cubicBezTo>
                <a:cubicBezTo>
                  <a:pt x="3074203" y="1640960"/>
                  <a:pt x="3086792" y="1643478"/>
                  <a:pt x="3096863" y="1648513"/>
                </a:cubicBezTo>
                <a:cubicBezTo>
                  <a:pt x="3106934" y="1653548"/>
                  <a:pt x="3117005" y="1651031"/>
                  <a:pt x="3127076" y="1640960"/>
                </a:cubicBezTo>
                <a:cubicBezTo>
                  <a:pt x="3132112" y="1651031"/>
                  <a:pt x="3135889" y="1658584"/>
                  <a:pt x="3138407" y="1663620"/>
                </a:cubicBezTo>
                <a:cubicBezTo>
                  <a:pt x="3140924" y="1668655"/>
                  <a:pt x="3149736" y="1668655"/>
                  <a:pt x="3164843" y="1663620"/>
                </a:cubicBezTo>
                <a:cubicBezTo>
                  <a:pt x="3164843" y="1673691"/>
                  <a:pt x="3159808" y="1678726"/>
                  <a:pt x="3149736" y="1678726"/>
                </a:cubicBezTo>
                <a:lnTo>
                  <a:pt x="3149736" y="1724046"/>
                </a:lnTo>
                <a:cubicBezTo>
                  <a:pt x="3139665" y="1724046"/>
                  <a:pt x="3127076" y="1725305"/>
                  <a:pt x="3111970" y="1727823"/>
                </a:cubicBezTo>
                <a:cubicBezTo>
                  <a:pt x="3096863" y="1730341"/>
                  <a:pt x="3089310" y="1724046"/>
                  <a:pt x="3089310" y="1708940"/>
                </a:cubicBezTo>
                <a:cubicBezTo>
                  <a:pt x="3069168" y="1713975"/>
                  <a:pt x="3064132" y="1736635"/>
                  <a:pt x="3074203" y="1776919"/>
                </a:cubicBezTo>
                <a:cubicBezTo>
                  <a:pt x="3079239" y="1786991"/>
                  <a:pt x="3081757" y="1786991"/>
                  <a:pt x="3081757" y="1776919"/>
                </a:cubicBezTo>
                <a:cubicBezTo>
                  <a:pt x="3081757" y="1766849"/>
                  <a:pt x="3086792" y="1764331"/>
                  <a:pt x="3096863" y="1769366"/>
                </a:cubicBezTo>
                <a:cubicBezTo>
                  <a:pt x="3096863" y="1779438"/>
                  <a:pt x="3101899" y="1789508"/>
                  <a:pt x="3111970" y="1799580"/>
                </a:cubicBezTo>
                <a:lnTo>
                  <a:pt x="3119523" y="1799580"/>
                </a:lnTo>
                <a:cubicBezTo>
                  <a:pt x="3124559" y="1804615"/>
                  <a:pt x="3127076" y="1809651"/>
                  <a:pt x="3127076" y="1814686"/>
                </a:cubicBezTo>
                <a:cubicBezTo>
                  <a:pt x="3132112" y="1814686"/>
                  <a:pt x="3138407" y="1812168"/>
                  <a:pt x="3145960" y="1807133"/>
                </a:cubicBezTo>
                <a:cubicBezTo>
                  <a:pt x="3153513" y="1802097"/>
                  <a:pt x="3162325" y="1802097"/>
                  <a:pt x="3172397" y="1807133"/>
                </a:cubicBezTo>
                <a:cubicBezTo>
                  <a:pt x="3177432" y="1807133"/>
                  <a:pt x="3178691" y="1808392"/>
                  <a:pt x="3176173" y="1810909"/>
                </a:cubicBezTo>
                <a:cubicBezTo>
                  <a:pt x="3173655" y="1813428"/>
                  <a:pt x="3174914" y="1814686"/>
                  <a:pt x="3179950" y="1814686"/>
                </a:cubicBezTo>
                <a:cubicBezTo>
                  <a:pt x="3174914" y="1814686"/>
                  <a:pt x="3177432" y="1809651"/>
                  <a:pt x="3187503" y="1799580"/>
                </a:cubicBezTo>
                <a:cubicBezTo>
                  <a:pt x="3187503" y="1804615"/>
                  <a:pt x="3190021" y="1807133"/>
                  <a:pt x="3195057" y="1807133"/>
                </a:cubicBezTo>
                <a:cubicBezTo>
                  <a:pt x="3200092" y="1807133"/>
                  <a:pt x="3205128" y="1804615"/>
                  <a:pt x="3210163" y="1799580"/>
                </a:cubicBezTo>
                <a:cubicBezTo>
                  <a:pt x="3215199" y="1799580"/>
                  <a:pt x="3217717" y="1798321"/>
                  <a:pt x="3217717" y="1795803"/>
                </a:cubicBezTo>
                <a:cubicBezTo>
                  <a:pt x="3217717" y="1793285"/>
                  <a:pt x="3220234" y="1792026"/>
                  <a:pt x="3225270" y="1792026"/>
                </a:cubicBezTo>
                <a:cubicBezTo>
                  <a:pt x="3225270" y="1792026"/>
                  <a:pt x="3230305" y="1786991"/>
                  <a:pt x="3240377" y="1776919"/>
                </a:cubicBezTo>
                <a:cubicBezTo>
                  <a:pt x="3260519" y="1786991"/>
                  <a:pt x="3270590" y="1799580"/>
                  <a:pt x="3270590" y="1814686"/>
                </a:cubicBezTo>
                <a:cubicBezTo>
                  <a:pt x="3260519" y="1824757"/>
                  <a:pt x="3250448" y="1833569"/>
                  <a:pt x="3240377" y="1841123"/>
                </a:cubicBezTo>
                <a:cubicBezTo>
                  <a:pt x="3230305" y="1848676"/>
                  <a:pt x="3225270" y="1860006"/>
                  <a:pt x="3225270" y="1875113"/>
                </a:cubicBezTo>
                <a:cubicBezTo>
                  <a:pt x="3215199" y="1880148"/>
                  <a:pt x="3206386" y="1883925"/>
                  <a:pt x="3198833" y="1886443"/>
                </a:cubicBezTo>
                <a:cubicBezTo>
                  <a:pt x="3191280" y="1888961"/>
                  <a:pt x="3187503" y="1895255"/>
                  <a:pt x="3187503" y="1905326"/>
                </a:cubicBezTo>
                <a:cubicBezTo>
                  <a:pt x="3187503" y="1910362"/>
                  <a:pt x="3190021" y="1911620"/>
                  <a:pt x="3195057" y="1909103"/>
                </a:cubicBezTo>
                <a:cubicBezTo>
                  <a:pt x="3200092" y="1906585"/>
                  <a:pt x="3205128" y="1907844"/>
                  <a:pt x="3210163" y="1912879"/>
                </a:cubicBezTo>
                <a:cubicBezTo>
                  <a:pt x="3210163" y="1897773"/>
                  <a:pt x="3215199" y="1890219"/>
                  <a:pt x="3225270" y="1890219"/>
                </a:cubicBezTo>
                <a:cubicBezTo>
                  <a:pt x="3235341" y="1890219"/>
                  <a:pt x="3240377" y="1892737"/>
                  <a:pt x="3240377" y="1897773"/>
                </a:cubicBezTo>
                <a:cubicBezTo>
                  <a:pt x="3240377" y="1902808"/>
                  <a:pt x="3242894" y="1907844"/>
                  <a:pt x="3247930" y="1912879"/>
                </a:cubicBezTo>
                <a:cubicBezTo>
                  <a:pt x="3258001" y="1912879"/>
                  <a:pt x="3263036" y="1912879"/>
                  <a:pt x="3263036" y="1912879"/>
                </a:cubicBezTo>
                <a:lnTo>
                  <a:pt x="3263036" y="1927986"/>
                </a:lnTo>
                <a:cubicBezTo>
                  <a:pt x="3268072" y="1933022"/>
                  <a:pt x="3273108" y="1940575"/>
                  <a:pt x="3278143" y="1950646"/>
                </a:cubicBezTo>
                <a:cubicBezTo>
                  <a:pt x="3278143" y="1955682"/>
                  <a:pt x="3280661" y="1956940"/>
                  <a:pt x="3285696" y="1954423"/>
                </a:cubicBezTo>
                <a:cubicBezTo>
                  <a:pt x="3290732" y="1951905"/>
                  <a:pt x="3290732" y="1955682"/>
                  <a:pt x="3285696" y="1965753"/>
                </a:cubicBezTo>
                <a:cubicBezTo>
                  <a:pt x="3275625" y="1965753"/>
                  <a:pt x="3270590" y="1968271"/>
                  <a:pt x="3270590" y="1973306"/>
                </a:cubicBezTo>
                <a:cubicBezTo>
                  <a:pt x="3265554" y="1973306"/>
                  <a:pt x="3263036" y="1965753"/>
                  <a:pt x="3263036" y="1950646"/>
                </a:cubicBezTo>
                <a:cubicBezTo>
                  <a:pt x="3252965" y="1950646"/>
                  <a:pt x="3247930" y="1945611"/>
                  <a:pt x="3247930" y="1935539"/>
                </a:cubicBezTo>
                <a:cubicBezTo>
                  <a:pt x="3242894" y="1935539"/>
                  <a:pt x="3240377" y="1936798"/>
                  <a:pt x="3240377" y="1939316"/>
                </a:cubicBezTo>
                <a:cubicBezTo>
                  <a:pt x="3240377" y="1941834"/>
                  <a:pt x="3237859" y="1943093"/>
                  <a:pt x="3232823" y="1943093"/>
                </a:cubicBezTo>
                <a:cubicBezTo>
                  <a:pt x="3222752" y="1948128"/>
                  <a:pt x="3218975" y="1960717"/>
                  <a:pt x="3221493" y="1980859"/>
                </a:cubicBezTo>
                <a:cubicBezTo>
                  <a:pt x="3224011" y="2001002"/>
                  <a:pt x="3225270" y="2018626"/>
                  <a:pt x="3225270" y="2033733"/>
                </a:cubicBezTo>
                <a:cubicBezTo>
                  <a:pt x="3225270" y="2033733"/>
                  <a:pt x="3235341" y="2033733"/>
                  <a:pt x="3255483" y="2033733"/>
                </a:cubicBezTo>
                <a:cubicBezTo>
                  <a:pt x="3265554" y="2033733"/>
                  <a:pt x="3268072" y="2028697"/>
                  <a:pt x="3263036" y="2018626"/>
                </a:cubicBezTo>
                <a:cubicBezTo>
                  <a:pt x="3258001" y="2008555"/>
                  <a:pt x="3258001" y="1998484"/>
                  <a:pt x="3263036" y="1988413"/>
                </a:cubicBezTo>
                <a:lnTo>
                  <a:pt x="3270590" y="1995966"/>
                </a:lnTo>
                <a:cubicBezTo>
                  <a:pt x="3270590" y="2001002"/>
                  <a:pt x="3273108" y="2001002"/>
                  <a:pt x="3278143" y="1995966"/>
                </a:cubicBezTo>
                <a:cubicBezTo>
                  <a:pt x="3273108" y="1990930"/>
                  <a:pt x="3273108" y="1988413"/>
                  <a:pt x="3278143" y="1988413"/>
                </a:cubicBezTo>
                <a:cubicBezTo>
                  <a:pt x="3288214" y="1978342"/>
                  <a:pt x="3293250" y="1978342"/>
                  <a:pt x="3293250" y="1988413"/>
                </a:cubicBezTo>
                <a:cubicBezTo>
                  <a:pt x="3298285" y="1988413"/>
                  <a:pt x="3300803" y="1980859"/>
                  <a:pt x="3300803" y="1965753"/>
                </a:cubicBezTo>
                <a:cubicBezTo>
                  <a:pt x="3315910" y="1965753"/>
                  <a:pt x="3323463" y="1965753"/>
                  <a:pt x="3323463" y="1965753"/>
                </a:cubicBezTo>
                <a:cubicBezTo>
                  <a:pt x="3323463" y="1950646"/>
                  <a:pt x="3328498" y="1933022"/>
                  <a:pt x="3338570" y="1912879"/>
                </a:cubicBezTo>
                <a:cubicBezTo>
                  <a:pt x="3343605" y="1917915"/>
                  <a:pt x="3346123" y="1927986"/>
                  <a:pt x="3346123" y="1943093"/>
                </a:cubicBezTo>
                <a:cubicBezTo>
                  <a:pt x="3356194" y="1938057"/>
                  <a:pt x="3358712" y="1929245"/>
                  <a:pt x="3353676" y="1916656"/>
                </a:cubicBezTo>
                <a:cubicBezTo>
                  <a:pt x="3348641" y="1904067"/>
                  <a:pt x="3348641" y="1892737"/>
                  <a:pt x="3353676" y="1882666"/>
                </a:cubicBezTo>
                <a:cubicBezTo>
                  <a:pt x="3363747" y="1892737"/>
                  <a:pt x="3367524" y="1893996"/>
                  <a:pt x="3365006" y="1886443"/>
                </a:cubicBezTo>
                <a:cubicBezTo>
                  <a:pt x="3362489" y="1878890"/>
                  <a:pt x="3361230" y="1870077"/>
                  <a:pt x="3361230" y="1860006"/>
                </a:cubicBezTo>
                <a:cubicBezTo>
                  <a:pt x="3371301" y="1849935"/>
                  <a:pt x="3376336" y="1844900"/>
                  <a:pt x="3376336" y="1844900"/>
                </a:cubicBezTo>
                <a:lnTo>
                  <a:pt x="3376336" y="1807133"/>
                </a:lnTo>
                <a:lnTo>
                  <a:pt x="3391443" y="1807133"/>
                </a:lnTo>
                <a:lnTo>
                  <a:pt x="3391443" y="1792026"/>
                </a:lnTo>
                <a:cubicBezTo>
                  <a:pt x="3391443" y="1781955"/>
                  <a:pt x="3391443" y="1776919"/>
                  <a:pt x="3391443" y="1776919"/>
                </a:cubicBezTo>
                <a:cubicBezTo>
                  <a:pt x="3401514" y="1776919"/>
                  <a:pt x="3407808" y="1771884"/>
                  <a:pt x="3410326" y="1761813"/>
                </a:cubicBezTo>
                <a:cubicBezTo>
                  <a:pt x="3412844" y="1751742"/>
                  <a:pt x="3419138" y="1746706"/>
                  <a:pt x="3429209" y="1746706"/>
                </a:cubicBezTo>
                <a:cubicBezTo>
                  <a:pt x="3419138" y="1736635"/>
                  <a:pt x="3416621" y="1730341"/>
                  <a:pt x="3421656" y="1727823"/>
                </a:cubicBezTo>
                <a:cubicBezTo>
                  <a:pt x="3426692" y="1725305"/>
                  <a:pt x="3429209" y="1719011"/>
                  <a:pt x="3429209" y="1708940"/>
                </a:cubicBezTo>
                <a:cubicBezTo>
                  <a:pt x="3439281" y="1713975"/>
                  <a:pt x="3443057" y="1711457"/>
                  <a:pt x="3440540" y="1701386"/>
                </a:cubicBezTo>
                <a:cubicBezTo>
                  <a:pt x="3438022" y="1691315"/>
                  <a:pt x="3441798" y="1688797"/>
                  <a:pt x="3451869" y="1693833"/>
                </a:cubicBezTo>
                <a:cubicBezTo>
                  <a:pt x="3451869" y="1683762"/>
                  <a:pt x="3456905" y="1678726"/>
                  <a:pt x="3466976" y="1678726"/>
                </a:cubicBezTo>
                <a:cubicBezTo>
                  <a:pt x="3466976" y="1653548"/>
                  <a:pt x="3466976" y="1640960"/>
                  <a:pt x="3466976" y="1640960"/>
                </a:cubicBezTo>
                <a:cubicBezTo>
                  <a:pt x="3472012" y="1635924"/>
                  <a:pt x="3474529" y="1633407"/>
                  <a:pt x="3474529" y="1633407"/>
                </a:cubicBezTo>
                <a:cubicBezTo>
                  <a:pt x="3479565" y="1623335"/>
                  <a:pt x="3480824" y="1614523"/>
                  <a:pt x="3478306" y="1606969"/>
                </a:cubicBezTo>
                <a:cubicBezTo>
                  <a:pt x="3475788" y="1599416"/>
                  <a:pt x="3479565" y="1598158"/>
                  <a:pt x="3489636" y="1603193"/>
                </a:cubicBezTo>
                <a:cubicBezTo>
                  <a:pt x="3484601" y="1588086"/>
                  <a:pt x="3485860" y="1578015"/>
                  <a:pt x="3493413" y="1572980"/>
                </a:cubicBezTo>
                <a:cubicBezTo>
                  <a:pt x="3500966" y="1567944"/>
                  <a:pt x="3504743" y="1557873"/>
                  <a:pt x="3504743" y="1542766"/>
                </a:cubicBezTo>
                <a:cubicBezTo>
                  <a:pt x="3514814" y="1542766"/>
                  <a:pt x="3519850" y="1537731"/>
                  <a:pt x="3519850" y="1527660"/>
                </a:cubicBezTo>
                <a:cubicBezTo>
                  <a:pt x="3519850" y="1517589"/>
                  <a:pt x="3524885" y="1510035"/>
                  <a:pt x="3534956" y="1505000"/>
                </a:cubicBezTo>
                <a:cubicBezTo>
                  <a:pt x="3529921" y="1499964"/>
                  <a:pt x="3527403" y="1492411"/>
                  <a:pt x="3527403" y="1482340"/>
                </a:cubicBezTo>
                <a:cubicBezTo>
                  <a:pt x="3537474" y="1482340"/>
                  <a:pt x="3542510" y="1474787"/>
                  <a:pt x="3542510" y="1459680"/>
                </a:cubicBezTo>
                <a:cubicBezTo>
                  <a:pt x="3552581" y="1464715"/>
                  <a:pt x="3556357" y="1462198"/>
                  <a:pt x="3553839" y="1452126"/>
                </a:cubicBezTo>
                <a:cubicBezTo>
                  <a:pt x="3551322" y="1442055"/>
                  <a:pt x="3555098" y="1442055"/>
                  <a:pt x="3565170" y="1452126"/>
                </a:cubicBezTo>
                <a:lnTo>
                  <a:pt x="3565170" y="1429466"/>
                </a:lnTo>
                <a:lnTo>
                  <a:pt x="3580276" y="1429466"/>
                </a:lnTo>
                <a:cubicBezTo>
                  <a:pt x="3575241" y="1429466"/>
                  <a:pt x="3572723" y="1426949"/>
                  <a:pt x="3572723" y="1421913"/>
                </a:cubicBezTo>
                <a:lnTo>
                  <a:pt x="3572723" y="1406806"/>
                </a:lnTo>
                <a:cubicBezTo>
                  <a:pt x="3577758" y="1406806"/>
                  <a:pt x="3580276" y="1406806"/>
                  <a:pt x="3580276" y="1406806"/>
                </a:cubicBezTo>
                <a:lnTo>
                  <a:pt x="3580276" y="1391700"/>
                </a:lnTo>
                <a:cubicBezTo>
                  <a:pt x="3580276" y="1386664"/>
                  <a:pt x="3581535" y="1384146"/>
                  <a:pt x="3584053" y="1384146"/>
                </a:cubicBezTo>
                <a:cubicBezTo>
                  <a:pt x="3586571" y="1384146"/>
                  <a:pt x="3587829" y="1381629"/>
                  <a:pt x="3587829" y="1376593"/>
                </a:cubicBezTo>
                <a:lnTo>
                  <a:pt x="3587829" y="1369040"/>
                </a:lnTo>
                <a:lnTo>
                  <a:pt x="3587829" y="1361487"/>
                </a:lnTo>
                <a:cubicBezTo>
                  <a:pt x="3597901" y="1356451"/>
                  <a:pt x="3602936" y="1353933"/>
                  <a:pt x="3602936" y="1353933"/>
                </a:cubicBezTo>
                <a:lnTo>
                  <a:pt x="3602936" y="1338827"/>
                </a:lnTo>
                <a:cubicBezTo>
                  <a:pt x="3607972" y="1338827"/>
                  <a:pt x="3613007" y="1336309"/>
                  <a:pt x="3618043" y="1331273"/>
                </a:cubicBezTo>
                <a:cubicBezTo>
                  <a:pt x="3618043" y="1321202"/>
                  <a:pt x="3620561" y="1313649"/>
                  <a:pt x="3625596" y="1308613"/>
                </a:cubicBezTo>
                <a:lnTo>
                  <a:pt x="3625596" y="1301060"/>
                </a:lnTo>
                <a:cubicBezTo>
                  <a:pt x="3625596" y="1296025"/>
                  <a:pt x="3625596" y="1293507"/>
                  <a:pt x="3625596" y="1293507"/>
                </a:cubicBezTo>
                <a:cubicBezTo>
                  <a:pt x="3630631" y="1288471"/>
                  <a:pt x="3635667" y="1285953"/>
                  <a:pt x="3640703" y="1285953"/>
                </a:cubicBezTo>
                <a:lnTo>
                  <a:pt x="3648256" y="1285953"/>
                </a:lnTo>
                <a:cubicBezTo>
                  <a:pt x="3643221" y="1280918"/>
                  <a:pt x="3640703" y="1278400"/>
                  <a:pt x="3640703" y="1278400"/>
                </a:cubicBezTo>
                <a:cubicBezTo>
                  <a:pt x="3640703" y="1273365"/>
                  <a:pt x="3643221" y="1269588"/>
                  <a:pt x="3648256" y="1267070"/>
                </a:cubicBezTo>
                <a:cubicBezTo>
                  <a:pt x="3653291" y="1264552"/>
                  <a:pt x="3653291" y="1258258"/>
                  <a:pt x="3648256" y="1248187"/>
                </a:cubicBezTo>
                <a:cubicBezTo>
                  <a:pt x="3658327" y="1243151"/>
                  <a:pt x="3664622" y="1234339"/>
                  <a:pt x="3667139" y="1221750"/>
                </a:cubicBezTo>
                <a:cubicBezTo>
                  <a:pt x="3669657" y="1209161"/>
                  <a:pt x="3678469" y="1202867"/>
                  <a:pt x="3693576" y="1202867"/>
                </a:cubicBezTo>
                <a:cubicBezTo>
                  <a:pt x="3683505" y="1192795"/>
                  <a:pt x="3682246" y="1186501"/>
                  <a:pt x="3689799" y="1183983"/>
                </a:cubicBezTo>
                <a:cubicBezTo>
                  <a:pt x="3697353" y="1181466"/>
                  <a:pt x="3703647" y="1180207"/>
                  <a:pt x="3708683" y="1180207"/>
                </a:cubicBezTo>
                <a:cubicBezTo>
                  <a:pt x="3708683" y="1170135"/>
                  <a:pt x="3707424" y="1163841"/>
                  <a:pt x="3704906" y="1161323"/>
                </a:cubicBezTo>
                <a:cubicBezTo>
                  <a:pt x="3702388" y="1158806"/>
                  <a:pt x="3703647" y="1152511"/>
                  <a:pt x="3708683" y="1142440"/>
                </a:cubicBezTo>
                <a:cubicBezTo>
                  <a:pt x="3713718" y="1147475"/>
                  <a:pt x="3716236" y="1147475"/>
                  <a:pt x="3716236" y="1142440"/>
                </a:cubicBezTo>
                <a:cubicBezTo>
                  <a:pt x="3721271" y="1137405"/>
                  <a:pt x="3722531" y="1132369"/>
                  <a:pt x="3720013" y="1127333"/>
                </a:cubicBezTo>
                <a:cubicBezTo>
                  <a:pt x="3717495" y="1122298"/>
                  <a:pt x="3718754" y="1114745"/>
                  <a:pt x="3723789" y="1104673"/>
                </a:cubicBezTo>
                <a:lnTo>
                  <a:pt x="3731342" y="1104673"/>
                </a:lnTo>
                <a:cubicBezTo>
                  <a:pt x="3736378" y="1104673"/>
                  <a:pt x="3738896" y="1097120"/>
                  <a:pt x="3738896" y="1082013"/>
                </a:cubicBezTo>
                <a:cubicBezTo>
                  <a:pt x="3743932" y="1076978"/>
                  <a:pt x="3748967" y="1074460"/>
                  <a:pt x="3754002" y="1074460"/>
                </a:cubicBezTo>
                <a:lnTo>
                  <a:pt x="3754002" y="1066907"/>
                </a:lnTo>
                <a:lnTo>
                  <a:pt x="3754002" y="1059353"/>
                </a:lnTo>
                <a:lnTo>
                  <a:pt x="3761556" y="1059353"/>
                </a:lnTo>
                <a:lnTo>
                  <a:pt x="3769109" y="1059353"/>
                </a:lnTo>
                <a:cubicBezTo>
                  <a:pt x="3769109" y="1049282"/>
                  <a:pt x="3771627" y="1041729"/>
                  <a:pt x="3776662" y="1036694"/>
                </a:cubicBezTo>
                <a:cubicBezTo>
                  <a:pt x="3776662" y="1021587"/>
                  <a:pt x="3781698" y="1016551"/>
                  <a:pt x="3791769" y="1021587"/>
                </a:cubicBezTo>
                <a:cubicBezTo>
                  <a:pt x="3791769" y="1011516"/>
                  <a:pt x="3795546" y="1002703"/>
                  <a:pt x="3803099" y="995150"/>
                </a:cubicBezTo>
                <a:cubicBezTo>
                  <a:pt x="3810652" y="987597"/>
                  <a:pt x="3811911" y="978785"/>
                  <a:pt x="3806876" y="968714"/>
                </a:cubicBezTo>
                <a:cubicBezTo>
                  <a:pt x="3816947" y="963678"/>
                  <a:pt x="3821983" y="958642"/>
                  <a:pt x="3821983" y="953607"/>
                </a:cubicBezTo>
                <a:cubicBezTo>
                  <a:pt x="3821983" y="948572"/>
                  <a:pt x="3827018" y="946054"/>
                  <a:pt x="3837089" y="946054"/>
                </a:cubicBezTo>
                <a:cubicBezTo>
                  <a:pt x="3832054" y="935983"/>
                  <a:pt x="3833312" y="929688"/>
                  <a:pt x="3840866" y="927170"/>
                </a:cubicBezTo>
                <a:cubicBezTo>
                  <a:pt x="3848419" y="924652"/>
                  <a:pt x="3854713" y="918358"/>
                  <a:pt x="3859749" y="908287"/>
                </a:cubicBezTo>
                <a:lnTo>
                  <a:pt x="3859749" y="885627"/>
                </a:lnTo>
                <a:cubicBezTo>
                  <a:pt x="3864785" y="885627"/>
                  <a:pt x="3867303" y="883109"/>
                  <a:pt x="3867303" y="878074"/>
                </a:cubicBezTo>
                <a:cubicBezTo>
                  <a:pt x="3872338" y="873038"/>
                  <a:pt x="3874856" y="870520"/>
                  <a:pt x="3874856" y="870520"/>
                </a:cubicBezTo>
                <a:cubicBezTo>
                  <a:pt x="3879892" y="860449"/>
                  <a:pt x="3881150" y="854155"/>
                  <a:pt x="3878632" y="851637"/>
                </a:cubicBezTo>
                <a:cubicBezTo>
                  <a:pt x="3876115" y="849119"/>
                  <a:pt x="3877373" y="845342"/>
                  <a:pt x="3882409" y="840307"/>
                </a:cubicBezTo>
                <a:cubicBezTo>
                  <a:pt x="3887445" y="840307"/>
                  <a:pt x="3892480" y="837789"/>
                  <a:pt x="3897516" y="832754"/>
                </a:cubicBezTo>
                <a:lnTo>
                  <a:pt x="3897516" y="825200"/>
                </a:lnTo>
                <a:cubicBezTo>
                  <a:pt x="3907587" y="815129"/>
                  <a:pt x="3915140" y="810094"/>
                  <a:pt x="3920176" y="810094"/>
                </a:cubicBezTo>
                <a:cubicBezTo>
                  <a:pt x="3915140" y="784916"/>
                  <a:pt x="3921435" y="766033"/>
                  <a:pt x="3939059" y="753444"/>
                </a:cubicBezTo>
                <a:cubicBezTo>
                  <a:pt x="3956683" y="740855"/>
                  <a:pt x="3965496" y="721972"/>
                  <a:pt x="3965496" y="696794"/>
                </a:cubicBezTo>
                <a:cubicBezTo>
                  <a:pt x="3970532" y="691758"/>
                  <a:pt x="3974308" y="689241"/>
                  <a:pt x="3976826" y="689241"/>
                </a:cubicBezTo>
                <a:cubicBezTo>
                  <a:pt x="3979343" y="689241"/>
                  <a:pt x="3983120" y="686723"/>
                  <a:pt x="3988156" y="681687"/>
                </a:cubicBezTo>
                <a:cubicBezTo>
                  <a:pt x="3998227" y="656509"/>
                  <a:pt x="4008298" y="641403"/>
                  <a:pt x="4018369" y="636367"/>
                </a:cubicBezTo>
                <a:cubicBezTo>
                  <a:pt x="4023405" y="621261"/>
                  <a:pt x="4027182" y="608672"/>
                  <a:pt x="4029699" y="598601"/>
                </a:cubicBezTo>
                <a:cubicBezTo>
                  <a:pt x="4032217" y="588530"/>
                  <a:pt x="4041029" y="583494"/>
                  <a:pt x="4056136" y="583494"/>
                </a:cubicBezTo>
                <a:cubicBezTo>
                  <a:pt x="4056136" y="563352"/>
                  <a:pt x="4056136" y="553281"/>
                  <a:pt x="4056136" y="553281"/>
                </a:cubicBezTo>
                <a:cubicBezTo>
                  <a:pt x="4061171" y="558316"/>
                  <a:pt x="4063689" y="558316"/>
                  <a:pt x="4063689" y="553281"/>
                </a:cubicBezTo>
                <a:cubicBezTo>
                  <a:pt x="4068725" y="553281"/>
                  <a:pt x="4068725" y="550763"/>
                  <a:pt x="4063689" y="545727"/>
                </a:cubicBezTo>
                <a:cubicBezTo>
                  <a:pt x="4058653" y="540692"/>
                  <a:pt x="4061171" y="538174"/>
                  <a:pt x="4071242" y="538174"/>
                </a:cubicBezTo>
                <a:cubicBezTo>
                  <a:pt x="4076278" y="538174"/>
                  <a:pt x="4077537" y="535656"/>
                  <a:pt x="4075019" y="530621"/>
                </a:cubicBezTo>
                <a:cubicBezTo>
                  <a:pt x="4072501" y="525585"/>
                  <a:pt x="4073760" y="520549"/>
                  <a:pt x="4078796" y="515514"/>
                </a:cubicBezTo>
                <a:cubicBezTo>
                  <a:pt x="4078796" y="515514"/>
                  <a:pt x="4083831" y="515514"/>
                  <a:pt x="4093902" y="515514"/>
                </a:cubicBezTo>
                <a:cubicBezTo>
                  <a:pt x="4093902" y="495372"/>
                  <a:pt x="4096420" y="485301"/>
                  <a:pt x="4101455" y="485301"/>
                </a:cubicBezTo>
                <a:cubicBezTo>
                  <a:pt x="4106491" y="475230"/>
                  <a:pt x="4106491" y="465159"/>
                  <a:pt x="4101455" y="455087"/>
                </a:cubicBezTo>
                <a:cubicBezTo>
                  <a:pt x="4111527" y="455087"/>
                  <a:pt x="4116562" y="450052"/>
                  <a:pt x="4116562" y="439981"/>
                </a:cubicBezTo>
                <a:cubicBezTo>
                  <a:pt x="4126633" y="434945"/>
                  <a:pt x="4131669" y="433686"/>
                  <a:pt x="4131669" y="436204"/>
                </a:cubicBezTo>
                <a:cubicBezTo>
                  <a:pt x="4131669" y="438722"/>
                  <a:pt x="4136705" y="437463"/>
                  <a:pt x="4146776" y="432428"/>
                </a:cubicBezTo>
                <a:cubicBezTo>
                  <a:pt x="4146776" y="422356"/>
                  <a:pt x="4149293" y="413544"/>
                  <a:pt x="4154329" y="405991"/>
                </a:cubicBezTo>
                <a:cubicBezTo>
                  <a:pt x="4159365" y="398437"/>
                  <a:pt x="4159365" y="389625"/>
                  <a:pt x="4154329" y="379554"/>
                </a:cubicBezTo>
                <a:cubicBezTo>
                  <a:pt x="4164400" y="384590"/>
                  <a:pt x="4168176" y="383331"/>
                  <a:pt x="4165659" y="375777"/>
                </a:cubicBezTo>
                <a:cubicBezTo>
                  <a:pt x="4163141" y="368224"/>
                  <a:pt x="4164400" y="361930"/>
                  <a:pt x="4169436" y="356894"/>
                </a:cubicBezTo>
                <a:cubicBezTo>
                  <a:pt x="4179507" y="361930"/>
                  <a:pt x="4183283" y="360671"/>
                  <a:pt x="4180765" y="353118"/>
                </a:cubicBezTo>
                <a:cubicBezTo>
                  <a:pt x="4178248" y="345564"/>
                  <a:pt x="4179507" y="339270"/>
                  <a:pt x="4184542" y="334234"/>
                </a:cubicBezTo>
                <a:cubicBezTo>
                  <a:pt x="4189578" y="334234"/>
                  <a:pt x="4193355" y="332975"/>
                  <a:pt x="4195872" y="330458"/>
                </a:cubicBezTo>
                <a:cubicBezTo>
                  <a:pt x="4198390" y="327940"/>
                  <a:pt x="4202167" y="326681"/>
                  <a:pt x="4207202" y="326681"/>
                </a:cubicBezTo>
                <a:cubicBezTo>
                  <a:pt x="4207202" y="311574"/>
                  <a:pt x="4207202" y="304021"/>
                  <a:pt x="4207202" y="304021"/>
                </a:cubicBezTo>
                <a:lnTo>
                  <a:pt x="4214756" y="304021"/>
                </a:lnTo>
                <a:cubicBezTo>
                  <a:pt x="4214756" y="304021"/>
                  <a:pt x="4214756" y="298985"/>
                  <a:pt x="4214756" y="288914"/>
                </a:cubicBezTo>
                <a:cubicBezTo>
                  <a:pt x="4219791" y="283879"/>
                  <a:pt x="4223568" y="282620"/>
                  <a:pt x="4226085" y="285138"/>
                </a:cubicBezTo>
                <a:cubicBezTo>
                  <a:pt x="4228603" y="287656"/>
                  <a:pt x="4229862" y="283879"/>
                  <a:pt x="4229862" y="273808"/>
                </a:cubicBezTo>
                <a:cubicBezTo>
                  <a:pt x="4229862" y="263736"/>
                  <a:pt x="4234898" y="254924"/>
                  <a:pt x="4244969" y="247371"/>
                </a:cubicBezTo>
                <a:cubicBezTo>
                  <a:pt x="4255040" y="239818"/>
                  <a:pt x="4257558" y="231006"/>
                  <a:pt x="4252522" y="220934"/>
                </a:cubicBezTo>
                <a:cubicBezTo>
                  <a:pt x="4262593" y="220934"/>
                  <a:pt x="4267629" y="218416"/>
                  <a:pt x="4267629" y="213381"/>
                </a:cubicBezTo>
                <a:cubicBezTo>
                  <a:pt x="4267629" y="208346"/>
                  <a:pt x="4272665" y="203310"/>
                  <a:pt x="4282735" y="198274"/>
                </a:cubicBezTo>
                <a:cubicBezTo>
                  <a:pt x="4277700" y="178132"/>
                  <a:pt x="4277700" y="155472"/>
                  <a:pt x="4282735" y="130295"/>
                </a:cubicBezTo>
                <a:lnTo>
                  <a:pt x="4297842" y="130295"/>
                </a:lnTo>
                <a:cubicBezTo>
                  <a:pt x="4312949" y="125259"/>
                  <a:pt x="4330573" y="125259"/>
                  <a:pt x="4350715" y="130295"/>
                </a:cubicBezTo>
                <a:cubicBezTo>
                  <a:pt x="4360786" y="130295"/>
                  <a:pt x="4378411" y="130295"/>
                  <a:pt x="4403589" y="130295"/>
                </a:cubicBezTo>
                <a:cubicBezTo>
                  <a:pt x="4428766" y="130295"/>
                  <a:pt x="4446391" y="135330"/>
                  <a:pt x="4456462" y="145401"/>
                </a:cubicBezTo>
                <a:cubicBezTo>
                  <a:pt x="4466533" y="155472"/>
                  <a:pt x="4472828" y="157990"/>
                  <a:pt x="4475345" y="152954"/>
                </a:cubicBezTo>
                <a:cubicBezTo>
                  <a:pt x="4477863" y="147919"/>
                  <a:pt x="4484158" y="145401"/>
                  <a:pt x="4494229" y="145401"/>
                </a:cubicBezTo>
                <a:cubicBezTo>
                  <a:pt x="4489193" y="155472"/>
                  <a:pt x="4492969" y="159249"/>
                  <a:pt x="4505558" y="156731"/>
                </a:cubicBezTo>
                <a:cubicBezTo>
                  <a:pt x="4518148" y="154213"/>
                  <a:pt x="4521924" y="157990"/>
                  <a:pt x="4516889" y="168061"/>
                </a:cubicBezTo>
                <a:cubicBezTo>
                  <a:pt x="4531995" y="163026"/>
                  <a:pt x="4543325" y="161767"/>
                  <a:pt x="4550878" y="164285"/>
                </a:cubicBezTo>
                <a:cubicBezTo>
                  <a:pt x="4558432" y="166802"/>
                  <a:pt x="4569762" y="165543"/>
                  <a:pt x="4584868" y="160508"/>
                </a:cubicBezTo>
                <a:cubicBezTo>
                  <a:pt x="4584868" y="165543"/>
                  <a:pt x="4592422" y="168061"/>
                  <a:pt x="4607528" y="168061"/>
                </a:cubicBezTo>
                <a:lnTo>
                  <a:pt x="4607528" y="183168"/>
                </a:lnTo>
                <a:cubicBezTo>
                  <a:pt x="4612564" y="188203"/>
                  <a:pt x="4616341" y="189462"/>
                  <a:pt x="4618859" y="186945"/>
                </a:cubicBezTo>
                <a:cubicBezTo>
                  <a:pt x="4621376" y="184427"/>
                  <a:pt x="4625153" y="185686"/>
                  <a:pt x="4630188" y="190721"/>
                </a:cubicBezTo>
                <a:cubicBezTo>
                  <a:pt x="4625153" y="210863"/>
                  <a:pt x="4626412" y="224711"/>
                  <a:pt x="4633965" y="232264"/>
                </a:cubicBezTo>
                <a:cubicBezTo>
                  <a:pt x="4641518" y="239818"/>
                  <a:pt x="4647813" y="248630"/>
                  <a:pt x="4652848" y="258701"/>
                </a:cubicBezTo>
                <a:cubicBezTo>
                  <a:pt x="4652848" y="278843"/>
                  <a:pt x="4652848" y="298985"/>
                  <a:pt x="4652848" y="319128"/>
                </a:cubicBezTo>
                <a:cubicBezTo>
                  <a:pt x="4652848" y="339270"/>
                  <a:pt x="4647813" y="354376"/>
                  <a:pt x="4637742" y="364448"/>
                </a:cubicBezTo>
                <a:lnTo>
                  <a:pt x="4637742" y="432428"/>
                </a:lnTo>
                <a:cubicBezTo>
                  <a:pt x="4627671" y="432428"/>
                  <a:pt x="4622635" y="437463"/>
                  <a:pt x="4622635" y="447534"/>
                </a:cubicBezTo>
                <a:cubicBezTo>
                  <a:pt x="4622635" y="457605"/>
                  <a:pt x="4617599" y="462641"/>
                  <a:pt x="4607528" y="462641"/>
                </a:cubicBezTo>
                <a:cubicBezTo>
                  <a:pt x="4612564" y="467676"/>
                  <a:pt x="4615082" y="475230"/>
                  <a:pt x="4615082" y="485301"/>
                </a:cubicBezTo>
                <a:cubicBezTo>
                  <a:pt x="4625153" y="490336"/>
                  <a:pt x="4630188" y="490336"/>
                  <a:pt x="4630188" y="485301"/>
                </a:cubicBezTo>
                <a:cubicBezTo>
                  <a:pt x="4630188" y="480265"/>
                  <a:pt x="4632706" y="477747"/>
                  <a:pt x="4637742" y="477747"/>
                </a:cubicBezTo>
                <a:cubicBezTo>
                  <a:pt x="4642777" y="472712"/>
                  <a:pt x="4647813" y="471453"/>
                  <a:pt x="4652848" y="473971"/>
                </a:cubicBezTo>
                <a:cubicBezTo>
                  <a:pt x="4657884" y="476489"/>
                  <a:pt x="4665437" y="475230"/>
                  <a:pt x="4675508" y="470194"/>
                </a:cubicBezTo>
                <a:cubicBezTo>
                  <a:pt x="4675508" y="465159"/>
                  <a:pt x="4675508" y="462641"/>
                  <a:pt x="4675508" y="462641"/>
                </a:cubicBezTo>
                <a:cubicBezTo>
                  <a:pt x="4675508" y="462641"/>
                  <a:pt x="4680544" y="457605"/>
                  <a:pt x="4690615" y="447534"/>
                </a:cubicBezTo>
                <a:cubicBezTo>
                  <a:pt x="4695650" y="452570"/>
                  <a:pt x="4700686" y="452570"/>
                  <a:pt x="4705721" y="447534"/>
                </a:cubicBezTo>
                <a:cubicBezTo>
                  <a:pt x="4705721" y="442499"/>
                  <a:pt x="4708239" y="437463"/>
                  <a:pt x="4713275" y="432428"/>
                </a:cubicBezTo>
                <a:cubicBezTo>
                  <a:pt x="4718311" y="427392"/>
                  <a:pt x="4720828" y="424874"/>
                  <a:pt x="4720828" y="424874"/>
                </a:cubicBezTo>
                <a:cubicBezTo>
                  <a:pt x="4725864" y="419839"/>
                  <a:pt x="4728381" y="414803"/>
                  <a:pt x="4728381" y="409768"/>
                </a:cubicBezTo>
                <a:lnTo>
                  <a:pt x="4728381" y="402214"/>
                </a:lnTo>
                <a:cubicBezTo>
                  <a:pt x="4733417" y="397179"/>
                  <a:pt x="4735935" y="394661"/>
                  <a:pt x="4735935" y="394661"/>
                </a:cubicBezTo>
                <a:cubicBezTo>
                  <a:pt x="4735935" y="384590"/>
                  <a:pt x="4740970" y="374519"/>
                  <a:pt x="4751041" y="364448"/>
                </a:cubicBezTo>
                <a:cubicBezTo>
                  <a:pt x="4756077" y="359412"/>
                  <a:pt x="4761112" y="346823"/>
                  <a:pt x="4766148" y="326681"/>
                </a:cubicBezTo>
                <a:cubicBezTo>
                  <a:pt x="4766148" y="321646"/>
                  <a:pt x="4767407" y="320386"/>
                  <a:pt x="4769925" y="322904"/>
                </a:cubicBezTo>
                <a:cubicBezTo>
                  <a:pt x="4772442" y="325422"/>
                  <a:pt x="4773701" y="324163"/>
                  <a:pt x="4773701" y="319128"/>
                </a:cubicBezTo>
                <a:cubicBezTo>
                  <a:pt x="4773701" y="304021"/>
                  <a:pt x="4778737" y="296468"/>
                  <a:pt x="4788808" y="296468"/>
                </a:cubicBezTo>
                <a:lnTo>
                  <a:pt x="4788808" y="266254"/>
                </a:lnTo>
                <a:cubicBezTo>
                  <a:pt x="4788808" y="256183"/>
                  <a:pt x="4786290" y="252407"/>
                  <a:pt x="4781254" y="254924"/>
                </a:cubicBezTo>
                <a:cubicBezTo>
                  <a:pt x="4776219" y="257442"/>
                  <a:pt x="4773701" y="253665"/>
                  <a:pt x="4773701" y="243594"/>
                </a:cubicBezTo>
                <a:lnTo>
                  <a:pt x="4773701" y="198274"/>
                </a:lnTo>
                <a:cubicBezTo>
                  <a:pt x="4788808" y="193239"/>
                  <a:pt x="4798879" y="194498"/>
                  <a:pt x="4803915" y="202051"/>
                </a:cubicBezTo>
                <a:cubicBezTo>
                  <a:pt x="4808950" y="209604"/>
                  <a:pt x="4819021" y="210863"/>
                  <a:pt x="4834128" y="205828"/>
                </a:cubicBezTo>
                <a:cubicBezTo>
                  <a:pt x="4829092" y="220934"/>
                  <a:pt x="4830351" y="229747"/>
                  <a:pt x="4837904" y="232264"/>
                </a:cubicBezTo>
                <a:cubicBezTo>
                  <a:pt x="4845458" y="234782"/>
                  <a:pt x="4849235" y="241076"/>
                  <a:pt x="4849235" y="251148"/>
                </a:cubicBezTo>
                <a:cubicBezTo>
                  <a:pt x="4859305" y="246112"/>
                  <a:pt x="4865600" y="247371"/>
                  <a:pt x="4868118" y="254924"/>
                </a:cubicBezTo>
                <a:cubicBezTo>
                  <a:pt x="4870636" y="262478"/>
                  <a:pt x="4874412" y="261219"/>
                  <a:pt x="4879448" y="251148"/>
                </a:cubicBezTo>
                <a:cubicBezTo>
                  <a:pt x="4889519" y="261219"/>
                  <a:pt x="4889519" y="268772"/>
                  <a:pt x="4879448" y="273808"/>
                </a:cubicBezTo>
                <a:cubicBezTo>
                  <a:pt x="4869377" y="278843"/>
                  <a:pt x="4864341" y="283879"/>
                  <a:pt x="4864341" y="288914"/>
                </a:cubicBezTo>
                <a:cubicBezTo>
                  <a:pt x="4864341" y="298985"/>
                  <a:pt x="4866859" y="306539"/>
                  <a:pt x="4871894" y="311574"/>
                </a:cubicBezTo>
                <a:cubicBezTo>
                  <a:pt x="4876930" y="316610"/>
                  <a:pt x="4879448" y="324163"/>
                  <a:pt x="4879448" y="334234"/>
                </a:cubicBezTo>
                <a:cubicBezTo>
                  <a:pt x="4884484" y="329199"/>
                  <a:pt x="4888260" y="326681"/>
                  <a:pt x="4890778" y="326681"/>
                </a:cubicBezTo>
                <a:cubicBezTo>
                  <a:pt x="4893295" y="326681"/>
                  <a:pt x="4897072" y="324163"/>
                  <a:pt x="4902108" y="319128"/>
                </a:cubicBezTo>
                <a:cubicBezTo>
                  <a:pt x="4912179" y="319128"/>
                  <a:pt x="4913438" y="314092"/>
                  <a:pt x="4905885" y="304021"/>
                </a:cubicBezTo>
                <a:cubicBezTo>
                  <a:pt x="4898331" y="293950"/>
                  <a:pt x="4899590" y="288914"/>
                  <a:pt x="4909661" y="288914"/>
                </a:cubicBezTo>
                <a:cubicBezTo>
                  <a:pt x="4919732" y="278843"/>
                  <a:pt x="4927286" y="277584"/>
                  <a:pt x="4932321" y="285138"/>
                </a:cubicBezTo>
                <a:cubicBezTo>
                  <a:pt x="4937357" y="292691"/>
                  <a:pt x="4942392" y="298985"/>
                  <a:pt x="4947428" y="304021"/>
                </a:cubicBezTo>
                <a:cubicBezTo>
                  <a:pt x="4952464" y="293950"/>
                  <a:pt x="4957499" y="285138"/>
                  <a:pt x="4962535" y="277584"/>
                </a:cubicBezTo>
                <a:cubicBezTo>
                  <a:pt x="4967570" y="270031"/>
                  <a:pt x="4970088" y="258701"/>
                  <a:pt x="4970088" y="243594"/>
                </a:cubicBezTo>
                <a:cubicBezTo>
                  <a:pt x="4980159" y="238559"/>
                  <a:pt x="4983935" y="241076"/>
                  <a:pt x="4981418" y="251148"/>
                </a:cubicBezTo>
                <a:cubicBezTo>
                  <a:pt x="4978900" y="261219"/>
                  <a:pt x="4980159" y="268772"/>
                  <a:pt x="4985194" y="273808"/>
                </a:cubicBezTo>
                <a:cubicBezTo>
                  <a:pt x="4995265" y="278843"/>
                  <a:pt x="5000301" y="291432"/>
                  <a:pt x="5000301" y="311574"/>
                </a:cubicBezTo>
                <a:cubicBezTo>
                  <a:pt x="5000301" y="316610"/>
                  <a:pt x="5001560" y="320386"/>
                  <a:pt x="5004077" y="322904"/>
                </a:cubicBezTo>
                <a:cubicBezTo>
                  <a:pt x="5006595" y="325422"/>
                  <a:pt x="5007855" y="329199"/>
                  <a:pt x="5007855" y="334234"/>
                </a:cubicBezTo>
                <a:cubicBezTo>
                  <a:pt x="5007855" y="359412"/>
                  <a:pt x="5000301" y="372001"/>
                  <a:pt x="4985194" y="372001"/>
                </a:cubicBezTo>
                <a:cubicBezTo>
                  <a:pt x="4985194" y="382072"/>
                  <a:pt x="4986454" y="390884"/>
                  <a:pt x="4988971" y="398437"/>
                </a:cubicBezTo>
                <a:cubicBezTo>
                  <a:pt x="4991489" y="405991"/>
                  <a:pt x="4990230" y="412285"/>
                  <a:pt x="4985194" y="417321"/>
                </a:cubicBezTo>
                <a:cubicBezTo>
                  <a:pt x="4980159" y="422356"/>
                  <a:pt x="4976382" y="431169"/>
                  <a:pt x="4973864" y="443757"/>
                </a:cubicBezTo>
                <a:cubicBezTo>
                  <a:pt x="4971347" y="456346"/>
                  <a:pt x="4967570" y="467676"/>
                  <a:pt x="4962535" y="477747"/>
                </a:cubicBezTo>
                <a:cubicBezTo>
                  <a:pt x="4952464" y="477747"/>
                  <a:pt x="4948687" y="481524"/>
                  <a:pt x="4951205" y="489078"/>
                </a:cubicBezTo>
                <a:cubicBezTo>
                  <a:pt x="4953722" y="496631"/>
                  <a:pt x="4949945" y="497890"/>
                  <a:pt x="4939874" y="492854"/>
                </a:cubicBezTo>
                <a:cubicBezTo>
                  <a:pt x="4939874" y="502925"/>
                  <a:pt x="4938615" y="510479"/>
                  <a:pt x="4936098" y="515514"/>
                </a:cubicBezTo>
                <a:cubicBezTo>
                  <a:pt x="4933580" y="520549"/>
                  <a:pt x="4932321" y="525585"/>
                  <a:pt x="4932321" y="530621"/>
                </a:cubicBezTo>
                <a:lnTo>
                  <a:pt x="4932321" y="545727"/>
                </a:lnTo>
                <a:lnTo>
                  <a:pt x="4917215" y="553281"/>
                </a:lnTo>
                <a:cubicBezTo>
                  <a:pt x="4917215" y="573423"/>
                  <a:pt x="4914697" y="588530"/>
                  <a:pt x="4909661" y="598601"/>
                </a:cubicBezTo>
                <a:cubicBezTo>
                  <a:pt x="4909661" y="603636"/>
                  <a:pt x="4908402" y="608672"/>
                  <a:pt x="4905885" y="613707"/>
                </a:cubicBezTo>
                <a:cubicBezTo>
                  <a:pt x="4903367" y="618743"/>
                  <a:pt x="4904625" y="626296"/>
                  <a:pt x="4909661" y="636367"/>
                </a:cubicBezTo>
                <a:cubicBezTo>
                  <a:pt x="4899590" y="636367"/>
                  <a:pt x="4893295" y="637626"/>
                  <a:pt x="4890778" y="640144"/>
                </a:cubicBezTo>
                <a:cubicBezTo>
                  <a:pt x="4888260" y="642662"/>
                  <a:pt x="4884484" y="643921"/>
                  <a:pt x="4879448" y="643921"/>
                </a:cubicBezTo>
                <a:cubicBezTo>
                  <a:pt x="4879448" y="664063"/>
                  <a:pt x="4876930" y="674134"/>
                  <a:pt x="4871894" y="674134"/>
                </a:cubicBezTo>
                <a:cubicBezTo>
                  <a:pt x="4871894" y="684205"/>
                  <a:pt x="4869377" y="691758"/>
                  <a:pt x="4864341" y="696794"/>
                </a:cubicBezTo>
                <a:cubicBezTo>
                  <a:pt x="4859305" y="701829"/>
                  <a:pt x="4859305" y="709383"/>
                  <a:pt x="4864341" y="719454"/>
                </a:cubicBezTo>
                <a:cubicBezTo>
                  <a:pt x="4854270" y="729525"/>
                  <a:pt x="4849235" y="737078"/>
                  <a:pt x="4849235" y="742114"/>
                </a:cubicBezTo>
                <a:cubicBezTo>
                  <a:pt x="4839164" y="732043"/>
                  <a:pt x="4834128" y="734561"/>
                  <a:pt x="4834128" y="749667"/>
                </a:cubicBezTo>
                <a:lnTo>
                  <a:pt x="4803915" y="749667"/>
                </a:lnTo>
                <a:cubicBezTo>
                  <a:pt x="4803915" y="774845"/>
                  <a:pt x="4806432" y="789952"/>
                  <a:pt x="4811468" y="794987"/>
                </a:cubicBezTo>
                <a:cubicBezTo>
                  <a:pt x="4831610" y="820165"/>
                  <a:pt x="4851752" y="822682"/>
                  <a:pt x="4871894" y="802540"/>
                </a:cubicBezTo>
                <a:cubicBezTo>
                  <a:pt x="4871894" y="802540"/>
                  <a:pt x="4871894" y="797505"/>
                  <a:pt x="4871894" y="787434"/>
                </a:cubicBezTo>
                <a:lnTo>
                  <a:pt x="4887001" y="787434"/>
                </a:lnTo>
                <a:cubicBezTo>
                  <a:pt x="4892037" y="777363"/>
                  <a:pt x="4893295" y="767292"/>
                  <a:pt x="4890778" y="757220"/>
                </a:cubicBezTo>
                <a:cubicBezTo>
                  <a:pt x="4888260" y="747149"/>
                  <a:pt x="4889519" y="737078"/>
                  <a:pt x="4894554" y="727007"/>
                </a:cubicBezTo>
                <a:cubicBezTo>
                  <a:pt x="4899590" y="727007"/>
                  <a:pt x="4904625" y="724489"/>
                  <a:pt x="4909661" y="719454"/>
                </a:cubicBezTo>
                <a:lnTo>
                  <a:pt x="4909661" y="711901"/>
                </a:lnTo>
                <a:cubicBezTo>
                  <a:pt x="4909661" y="701829"/>
                  <a:pt x="4909661" y="696794"/>
                  <a:pt x="4909661" y="696794"/>
                </a:cubicBezTo>
                <a:cubicBezTo>
                  <a:pt x="4909661" y="691758"/>
                  <a:pt x="4910920" y="687982"/>
                  <a:pt x="4913438" y="685464"/>
                </a:cubicBezTo>
                <a:cubicBezTo>
                  <a:pt x="4915955" y="682946"/>
                  <a:pt x="4917215" y="679169"/>
                  <a:pt x="4917215" y="674134"/>
                </a:cubicBezTo>
                <a:cubicBezTo>
                  <a:pt x="4922250" y="674134"/>
                  <a:pt x="4924768" y="669099"/>
                  <a:pt x="4924768" y="659027"/>
                </a:cubicBezTo>
                <a:cubicBezTo>
                  <a:pt x="4924768" y="653992"/>
                  <a:pt x="4927286" y="651474"/>
                  <a:pt x="4932321" y="651474"/>
                </a:cubicBezTo>
                <a:cubicBezTo>
                  <a:pt x="4937357" y="651474"/>
                  <a:pt x="4939874" y="648956"/>
                  <a:pt x="4939874" y="643921"/>
                </a:cubicBezTo>
                <a:lnTo>
                  <a:pt x="4939874" y="636367"/>
                </a:lnTo>
                <a:cubicBezTo>
                  <a:pt x="4939874" y="626296"/>
                  <a:pt x="4944910" y="614966"/>
                  <a:pt x="4954981" y="602377"/>
                </a:cubicBezTo>
                <a:cubicBezTo>
                  <a:pt x="4965052" y="589789"/>
                  <a:pt x="4967570" y="578458"/>
                  <a:pt x="4962535" y="568387"/>
                </a:cubicBezTo>
                <a:cubicBezTo>
                  <a:pt x="4967570" y="568387"/>
                  <a:pt x="4970088" y="567129"/>
                  <a:pt x="4970088" y="564611"/>
                </a:cubicBezTo>
                <a:cubicBezTo>
                  <a:pt x="4970088" y="562093"/>
                  <a:pt x="4975123" y="560834"/>
                  <a:pt x="4985194" y="560834"/>
                </a:cubicBezTo>
                <a:cubicBezTo>
                  <a:pt x="4975123" y="540692"/>
                  <a:pt x="4980159" y="530621"/>
                  <a:pt x="5000301" y="530621"/>
                </a:cubicBezTo>
                <a:lnTo>
                  <a:pt x="5000301" y="500407"/>
                </a:lnTo>
                <a:cubicBezTo>
                  <a:pt x="5010372" y="500407"/>
                  <a:pt x="5014149" y="497890"/>
                  <a:pt x="5011631" y="492854"/>
                </a:cubicBezTo>
                <a:cubicBezTo>
                  <a:pt x="5009113" y="487819"/>
                  <a:pt x="5010372" y="482783"/>
                  <a:pt x="5015408" y="477747"/>
                </a:cubicBezTo>
                <a:cubicBezTo>
                  <a:pt x="5020443" y="477747"/>
                  <a:pt x="5022961" y="477747"/>
                  <a:pt x="5022961" y="477747"/>
                </a:cubicBezTo>
                <a:cubicBezTo>
                  <a:pt x="5033032" y="467676"/>
                  <a:pt x="5035550" y="462641"/>
                  <a:pt x="5030514" y="462641"/>
                </a:cubicBezTo>
                <a:cubicBezTo>
                  <a:pt x="5030514" y="452570"/>
                  <a:pt x="5033032" y="443757"/>
                  <a:pt x="5038068" y="436204"/>
                </a:cubicBezTo>
                <a:cubicBezTo>
                  <a:pt x="5043104" y="428651"/>
                  <a:pt x="5043104" y="419839"/>
                  <a:pt x="5038068" y="409768"/>
                </a:cubicBezTo>
                <a:cubicBezTo>
                  <a:pt x="5053174" y="409768"/>
                  <a:pt x="5059469" y="404732"/>
                  <a:pt x="5056951" y="394661"/>
                </a:cubicBezTo>
                <a:cubicBezTo>
                  <a:pt x="5054433" y="384590"/>
                  <a:pt x="5055692" y="374519"/>
                  <a:pt x="5060727" y="364448"/>
                </a:cubicBezTo>
                <a:cubicBezTo>
                  <a:pt x="5065763" y="354376"/>
                  <a:pt x="5065763" y="350600"/>
                  <a:pt x="5060727" y="353118"/>
                </a:cubicBezTo>
                <a:cubicBezTo>
                  <a:pt x="5055692" y="355635"/>
                  <a:pt x="5053174" y="351859"/>
                  <a:pt x="5053174" y="341788"/>
                </a:cubicBezTo>
                <a:cubicBezTo>
                  <a:pt x="5053174" y="326681"/>
                  <a:pt x="5055692" y="319128"/>
                  <a:pt x="5060727" y="319128"/>
                </a:cubicBezTo>
                <a:cubicBezTo>
                  <a:pt x="5055692" y="309057"/>
                  <a:pt x="5055692" y="300244"/>
                  <a:pt x="5060727" y="292691"/>
                </a:cubicBezTo>
                <a:cubicBezTo>
                  <a:pt x="5065763" y="285138"/>
                  <a:pt x="5068281" y="278843"/>
                  <a:pt x="5068281" y="273808"/>
                </a:cubicBezTo>
                <a:cubicBezTo>
                  <a:pt x="5083388" y="268772"/>
                  <a:pt x="5093459" y="270031"/>
                  <a:pt x="5098494" y="277584"/>
                </a:cubicBezTo>
                <a:cubicBezTo>
                  <a:pt x="5103530" y="285138"/>
                  <a:pt x="5113601" y="288914"/>
                  <a:pt x="5128708" y="288914"/>
                </a:cubicBezTo>
                <a:cubicBezTo>
                  <a:pt x="5128708" y="293950"/>
                  <a:pt x="5133743" y="296468"/>
                  <a:pt x="5143814" y="296468"/>
                </a:cubicBezTo>
                <a:cubicBezTo>
                  <a:pt x="5143814" y="306539"/>
                  <a:pt x="5141296" y="312833"/>
                  <a:pt x="5136261" y="315351"/>
                </a:cubicBezTo>
                <a:cubicBezTo>
                  <a:pt x="5131225" y="317869"/>
                  <a:pt x="5133743" y="321646"/>
                  <a:pt x="5143814" y="326681"/>
                </a:cubicBezTo>
                <a:cubicBezTo>
                  <a:pt x="5148850" y="336752"/>
                  <a:pt x="5151367" y="341788"/>
                  <a:pt x="5151367" y="341788"/>
                </a:cubicBezTo>
                <a:cubicBezTo>
                  <a:pt x="5156403" y="341788"/>
                  <a:pt x="5158921" y="343046"/>
                  <a:pt x="5158921" y="345564"/>
                </a:cubicBezTo>
                <a:cubicBezTo>
                  <a:pt x="5158921" y="348082"/>
                  <a:pt x="5161438" y="349341"/>
                  <a:pt x="5166474" y="349341"/>
                </a:cubicBezTo>
                <a:cubicBezTo>
                  <a:pt x="5161438" y="359412"/>
                  <a:pt x="5157662" y="368224"/>
                  <a:pt x="5155144" y="375777"/>
                </a:cubicBezTo>
                <a:cubicBezTo>
                  <a:pt x="5152627" y="383331"/>
                  <a:pt x="5148850" y="392143"/>
                  <a:pt x="5143814" y="402214"/>
                </a:cubicBezTo>
                <a:cubicBezTo>
                  <a:pt x="5143814" y="432428"/>
                  <a:pt x="5141296" y="457605"/>
                  <a:pt x="5136261" y="477747"/>
                </a:cubicBezTo>
                <a:cubicBezTo>
                  <a:pt x="5131225" y="477747"/>
                  <a:pt x="5128708" y="485301"/>
                  <a:pt x="5128708" y="500407"/>
                </a:cubicBezTo>
                <a:cubicBezTo>
                  <a:pt x="5118637" y="510479"/>
                  <a:pt x="5113601" y="515514"/>
                  <a:pt x="5113601" y="515514"/>
                </a:cubicBezTo>
                <a:lnTo>
                  <a:pt x="5113601" y="553281"/>
                </a:lnTo>
                <a:lnTo>
                  <a:pt x="5106047" y="553281"/>
                </a:lnTo>
                <a:lnTo>
                  <a:pt x="5106047" y="560834"/>
                </a:lnTo>
                <a:cubicBezTo>
                  <a:pt x="5101012" y="565869"/>
                  <a:pt x="5098494" y="568387"/>
                  <a:pt x="5098494" y="568387"/>
                </a:cubicBezTo>
                <a:cubicBezTo>
                  <a:pt x="5098494" y="593565"/>
                  <a:pt x="5098494" y="606154"/>
                  <a:pt x="5098494" y="606154"/>
                </a:cubicBezTo>
                <a:cubicBezTo>
                  <a:pt x="5093459" y="611190"/>
                  <a:pt x="5090941" y="613707"/>
                  <a:pt x="5090941" y="613707"/>
                </a:cubicBezTo>
                <a:cubicBezTo>
                  <a:pt x="5090941" y="613707"/>
                  <a:pt x="5090941" y="621261"/>
                  <a:pt x="5090941" y="636367"/>
                </a:cubicBezTo>
                <a:lnTo>
                  <a:pt x="5083388" y="636367"/>
                </a:lnTo>
                <a:lnTo>
                  <a:pt x="5083388" y="643921"/>
                </a:lnTo>
                <a:cubicBezTo>
                  <a:pt x="5078352" y="653992"/>
                  <a:pt x="5073317" y="664063"/>
                  <a:pt x="5068281" y="674134"/>
                </a:cubicBezTo>
                <a:cubicBezTo>
                  <a:pt x="5063245" y="684205"/>
                  <a:pt x="5060727" y="694276"/>
                  <a:pt x="5060727" y="704347"/>
                </a:cubicBezTo>
                <a:cubicBezTo>
                  <a:pt x="5055692" y="704347"/>
                  <a:pt x="5053174" y="709383"/>
                  <a:pt x="5053174" y="719454"/>
                </a:cubicBezTo>
                <a:cubicBezTo>
                  <a:pt x="5043104" y="724489"/>
                  <a:pt x="5030514" y="734561"/>
                  <a:pt x="5015408" y="749667"/>
                </a:cubicBezTo>
                <a:cubicBezTo>
                  <a:pt x="5015408" y="759738"/>
                  <a:pt x="5016667" y="767292"/>
                  <a:pt x="5019184" y="772327"/>
                </a:cubicBezTo>
                <a:cubicBezTo>
                  <a:pt x="5021702" y="777363"/>
                  <a:pt x="5022961" y="782398"/>
                  <a:pt x="5022961" y="787434"/>
                </a:cubicBezTo>
                <a:cubicBezTo>
                  <a:pt x="5022961" y="812612"/>
                  <a:pt x="5015408" y="830236"/>
                  <a:pt x="5000301" y="840307"/>
                </a:cubicBezTo>
                <a:cubicBezTo>
                  <a:pt x="4985194" y="850378"/>
                  <a:pt x="4980159" y="870520"/>
                  <a:pt x="4985194" y="900734"/>
                </a:cubicBezTo>
                <a:cubicBezTo>
                  <a:pt x="4975123" y="910805"/>
                  <a:pt x="4952464" y="920876"/>
                  <a:pt x="4917215" y="930947"/>
                </a:cubicBezTo>
                <a:cubicBezTo>
                  <a:pt x="4917215" y="941018"/>
                  <a:pt x="4914697" y="946054"/>
                  <a:pt x="4909661" y="946054"/>
                </a:cubicBezTo>
                <a:cubicBezTo>
                  <a:pt x="4909661" y="961160"/>
                  <a:pt x="4914697" y="968714"/>
                  <a:pt x="4924768" y="968714"/>
                </a:cubicBezTo>
                <a:cubicBezTo>
                  <a:pt x="4934839" y="968714"/>
                  <a:pt x="4939874" y="973749"/>
                  <a:pt x="4939874" y="983820"/>
                </a:cubicBezTo>
                <a:cubicBezTo>
                  <a:pt x="4934839" y="993892"/>
                  <a:pt x="4932321" y="1001445"/>
                  <a:pt x="4932321" y="1006480"/>
                </a:cubicBezTo>
                <a:cubicBezTo>
                  <a:pt x="4932321" y="1011516"/>
                  <a:pt x="4929803" y="1019069"/>
                  <a:pt x="4924768" y="1029140"/>
                </a:cubicBezTo>
                <a:cubicBezTo>
                  <a:pt x="4924768" y="1034176"/>
                  <a:pt x="4923509" y="1035435"/>
                  <a:pt x="4920991" y="1032917"/>
                </a:cubicBezTo>
                <a:cubicBezTo>
                  <a:pt x="4918473" y="1030399"/>
                  <a:pt x="4917215" y="1031658"/>
                  <a:pt x="4917215" y="1036694"/>
                </a:cubicBezTo>
                <a:lnTo>
                  <a:pt x="4917215" y="1044247"/>
                </a:lnTo>
                <a:lnTo>
                  <a:pt x="4909661" y="1051800"/>
                </a:lnTo>
                <a:cubicBezTo>
                  <a:pt x="4909661" y="1061871"/>
                  <a:pt x="4910920" y="1066907"/>
                  <a:pt x="4913438" y="1066907"/>
                </a:cubicBezTo>
                <a:cubicBezTo>
                  <a:pt x="4915955" y="1066907"/>
                  <a:pt x="4914697" y="1071942"/>
                  <a:pt x="4909661" y="1082013"/>
                </a:cubicBezTo>
                <a:cubicBezTo>
                  <a:pt x="4899590" y="1092085"/>
                  <a:pt x="4894554" y="1097120"/>
                  <a:pt x="4894554" y="1097120"/>
                </a:cubicBezTo>
                <a:cubicBezTo>
                  <a:pt x="4894554" y="1117262"/>
                  <a:pt x="4884484" y="1127333"/>
                  <a:pt x="4864341" y="1127333"/>
                </a:cubicBezTo>
                <a:lnTo>
                  <a:pt x="4864341" y="1149993"/>
                </a:lnTo>
                <a:cubicBezTo>
                  <a:pt x="4854270" y="1160065"/>
                  <a:pt x="4844199" y="1167618"/>
                  <a:pt x="4834128" y="1172653"/>
                </a:cubicBezTo>
                <a:cubicBezTo>
                  <a:pt x="4824057" y="1177689"/>
                  <a:pt x="4813986" y="1182724"/>
                  <a:pt x="4803915" y="1187760"/>
                </a:cubicBezTo>
                <a:cubicBezTo>
                  <a:pt x="4803915" y="1207902"/>
                  <a:pt x="4803915" y="1217973"/>
                  <a:pt x="4803915" y="1217973"/>
                </a:cubicBezTo>
                <a:cubicBezTo>
                  <a:pt x="4803915" y="1223009"/>
                  <a:pt x="4801397" y="1224268"/>
                  <a:pt x="4796361" y="1221750"/>
                </a:cubicBezTo>
                <a:cubicBezTo>
                  <a:pt x="4791325" y="1219232"/>
                  <a:pt x="4788808" y="1220491"/>
                  <a:pt x="4788808" y="1225526"/>
                </a:cubicBezTo>
                <a:cubicBezTo>
                  <a:pt x="4788808" y="1235598"/>
                  <a:pt x="4791325" y="1239374"/>
                  <a:pt x="4796361" y="1236857"/>
                </a:cubicBezTo>
                <a:cubicBezTo>
                  <a:pt x="4801397" y="1234339"/>
                  <a:pt x="4803915" y="1238116"/>
                  <a:pt x="4803915" y="1248187"/>
                </a:cubicBezTo>
                <a:lnTo>
                  <a:pt x="4803915" y="1270847"/>
                </a:lnTo>
                <a:cubicBezTo>
                  <a:pt x="4808950" y="1280918"/>
                  <a:pt x="4808950" y="1284694"/>
                  <a:pt x="4803915" y="1282177"/>
                </a:cubicBezTo>
                <a:cubicBezTo>
                  <a:pt x="4798879" y="1279659"/>
                  <a:pt x="4793844" y="1283435"/>
                  <a:pt x="4788808" y="1293507"/>
                </a:cubicBezTo>
                <a:cubicBezTo>
                  <a:pt x="4788808" y="1318684"/>
                  <a:pt x="4788808" y="1331273"/>
                  <a:pt x="4788808" y="1331273"/>
                </a:cubicBezTo>
                <a:cubicBezTo>
                  <a:pt x="4788808" y="1341344"/>
                  <a:pt x="4786290" y="1346380"/>
                  <a:pt x="4781254" y="1346380"/>
                </a:cubicBezTo>
                <a:cubicBezTo>
                  <a:pt x="4776219" y="1346380"/>
                  <a:pt x="4776219" y="1351415"/>
                  <a:pt x="4781254" y="1361487"/>
                </a:cubicBezTo>
                <a:cubicBezTo>
                  <a:pt x="4771184" y="1361487"/>
                  <a:pt x="4766148" y="1358969"/>
                  <a:pt x="4766148" y="1353933"/>
                </a:cubicBezTo>
                <a:cubicBezTo>
                  <a:pt x="4766148" y="1348898"/>
                  <a:pt x="4761112" y="1346380"/>
                  <a:pt x="4751041" y="1346380"/>
                </a:cubicBezTo>
                <a:cubicBezTo>
                  <a:pt x="4756077" y="1356451"/>
                  <a:pt x="4756077" y="1360228"/>
                  <a:pt x="4751041" y="1357710"/>
                </a:cubicBezTo>
                <a:cubicBezTo>
                  <a:pt x="4746005" y="1355192"/>
                  <a:pt x="4743488" y="1358969"/>
                  <a:pt x="4743488" y="1369040"/>
                </a:cubicBezTo>
                <a:cubicBezTo>
                  <a:pt x="4738452" y="1369040"/>
                  <a:pt x="4735935" y="1371558"/>
                  <a:pt x="4735935" y="1376593"/>
                </a:cubicBezTo>
                <a:cubicBezTo>
                  <a:pt x="4730899" y="1381629"/>
                  <a:pt x="4728381" y="1389182"/>
                  <a:pt x="4728381" y="1399253"/>
                </a:cubicBezTo>
                <a:cubicBezTo>
                  <a:pt x="4718311" y="1404289"/>
                  <a:pt x="4713275" y="1406806"/>
                  <a:pt x="4713275" y="1406806"/>
                </a:cubicBezTo>
                <a:cubicBezTo>
                  <a:pt x="4703204" y="1416878"/>
                  <a:pt x="4695650" y="1421913"/>
                  <a:pt x="4690615" y="1421913"/>
                </a:cubicBezTo>
                <a:cubicBezTo>
                  <a:pt x="4690615" y="1447091"/>
                  <a:pt x="4693132" y="1462198"/>
                  <a:pt x="4698168" y="1467233"/>
                </a:cubicBezTo>
                <a:cubicBezTo>
                  <a:pt x="4703204" y="1472269"/>
                  <a:pt x="4704463" y="1479822"/>
                  <a:pt x="4701945" y="1489893"/>
                </a:cubicBezTo>
                <a:cubicBezTo>
                  <a:pt x="4699427" y="1499964"/>
                  <a:pt x="4703204" y="1505000"/>
                  <a:pt x="4713275" y="1505000"/>
                </a:cubicBezTo>
                <a:cubicBezTo>
                  <a:pt x="4713275" y="1515071"/>
                  <a:pt x="4708239" y="1525142"/>
                  <a:pt x="4698168" y="1535213"/>
                </a:cubicBezTo>
                <a:cubicBezTo>
                  <a:pt x="4693132" y="1540249"/>
                  <a:pt x="4689356" y="1542766"/>
                  <a:pt x="4686838" y="1542766"/>
                </a:cubicBezTo>
                <a:cubicBezTo>
                  <a:pt x="4684321" y="1542766"/>
                  <a:pt x="4680544" y="1547802"/>
                  <a:pt x="4675508" y="1557873"/>
                </a:cubicBezTo>
                <a:lnTo>
                  <a:pt x="4667955" y="1565426"/>
                </a:lnTo>
                <a:lnTo>
                  <a:pt x="4660401" y="1565426"/>
                </a:lnTo>
                <a:cubicBezTo>
                  <a:pt x="4650330" y="1565426"/>
                  <a:pt x="4644036" y="1569203"/>
                  <a:pt x="4641518" y="1576757"/>
                </a:cubicBezTo>
                <a:cubicBezTo>
                  <a:pt x="4639001" y="1584310"/>
                  <a:pt x="4632706" y="1588086"/>
                  <a:pt x="4622635" y="1588086"/>
                </a:cubicBezTo>
                <a:cubicBezTo>
                  <a:pt x="4617599" y="1588086"/>
                  <a:pt x="4615082" y="1593122"/>
                  <a:pt x="4615082" y="1603193"/>
                </a:cubicBezTo>
                <a:cubicBezTo>
                  <a:pt x="4610046" y="1598158"/>
                  <a:pt x="4605011" y="1598158"/>
                  <a:pt x="4599975" y="1603193"/>
                </a:cubicBezTo>
                <a:cubicBezTo>
                  <a:pt x="4605011" y="1608228"/>
                  <a:pt x="4605011" y="1610746"/>
                  <a:pt x="4599975" y="1610746"/>
                </a:cubicBezTo>
                <a:cubicBezTo>
                  <a:pt x="4594939" y="1610746"/>
                  <a:pt x="4592422" y="1610746"/>
                  <a:pt x="4592422" y="1610746"/>
                </a:cubicBezTo>
                <a:cubicBezTo>
                  <a:pt x="4587386" y="1615782"/>
                  <a:pt x="4584868" y="1619559"/>
                  <a:pt x="4584868" y="1622076"/>
                </a:cubicBezTo>
                <a:cubicBezTo>
                  <a:pt x="4584868" y="1624594"/>
                  <a:pt x="4582351" y="1628371"/>
                  <a:pt x="4577315" y="1633407"/>
                </a:cubicBezTo>
                <a:cubicBezTo>
                  <a:pt x="4567244" y="1633407"/>
                  <a:pt x="4562208" y="1635924"/>
                  <a:pt x="4562208" y="1640960"/>
                </a:cubicBezTo>
                <a:cubicBezTo>
                  <a:pt x="4557173" y="1640960"/>
                  <a:pt x="4553396" y="1643478"/>
                  <a:pt x="4550878" y="1648513"/>
                </a:cubicBezTo>
                <a:cubicBezTo>
                  <a:pt x="4548361" y="1653548"/>
                  <a:pt x="4547102" y="1651031"/>
                  <a:pt x="4547102" y="1640960"/>
                </a:cubicBezTo>
                <a:cubicBezTo>
                  <a:pt x="4537031" y="1651031"/>
                  <a:pt x="4529478" y="1656067"/>
                  <a:pt x="4524442" y="1656067"/>
                </a:cubicBezTo>
                <a:cubicBezTo>
                  <a:pt x="4529478" y="1671173"/>
                  <a:pt x="4539549" y="1681244"/>
                  <a:pt x="4554655" y="1686280"/>
                </a:cubicBezTo>
                <a:cubicBezTo>
                  <a:pt x="4564726" y="1691315"/>
                  <a:pt x="4568503" y="1690056"/>
                  <a:pt x="4565985" y="1682503"/>
                </a:cubicBezTo>
                <a:cubicBezTo>
                  <a:pt x="4563467" y="1674950"/>
                  <a:pt x="4564726" y="1671173"/>
                  <a:pt x="4569762" y="1671173"/>
                </a:cubicBezTo>
                <a:cubicBezTo>
                  <a:pt x="4574798" y="1666138"/>
                  <a:pt x="4579833" y="1664879"/>
                  <a:pt x="4584868" y="1667396"/>
                </a:cubicBezTo>
                <a:cubicBezTo>
                  <a:pt x="4589904" y="1669914"/>
                  <a:pt x="4592422" y="1666138"/>
                  <a:pt x="4592422" y="1656067"/>
                </a:cubicBezTo>
                <a:cubicBezTo>
                  <a:pt x="4592422" y="1661102"/>
                  <a:pt x="4594939" y="1664879"/>
                  <a:pt x="4599975" y="1667396"/>
                </a:cubicBezTo>
                <a:cubicBezTo>
                  <a:pt x="4605011" y="1669914"/>
                  <a:pt x="4607528" y="1673691"/>
                  <a:pt x="4607528" y="1678726"/>
                </a:cubicBezTo>
                <a:cubicBezTo>
                  <a:pt x="4617599" y="1683762"/>
                  <a:pt x="4617599" y="1693833"/>
                  <a:pt x="4607528" y="1708940"/>
                </a:cubicBezTo>
                <a:lnTo>
                  <a:pt x="4607528" y="1724046"/>
                </a:lnTo>
                <a:cubicBezTo>
                  <a:pt x="4607528" y="1729082"/>
                  <a:pt x="4602493" y="1732858"/>
                  <a:pt x="4592422" y="1735376"/>
                </a:cubicBezTo>
                <a:cubicBezTo>
                  <a:pt x="4582351" y="1737894"/>
                  <a:pt x="4582351" y="1746706"/>
                  <a:pt x="4592422" y="1761813"/>
                </a:cubicBezTo>
                <a:cubicBezTo>
                  <a:pt x="4577315" y="1751742"/>
                  <a:pt x="4569762" y="1750483"/>
                  <a:pt x="4569762" y="1758036"/>
                </a:cubicBezTo>
                <a:cubicBezTo>
                  <a:pt x="4569762" y="1765590"/>
                  <a:pt x="4564726" y="1766849"/>
                  <a:pt x="4554655" y="1761813"/>
                </a:cubicBezTo>
                <a:cubicBezTo>
                  <a:pt x="4549619" y="1781955"/>
                  <a:pt x="4549619" y="1797062"/>
                  <a:pt x="4554655" y="1807133"/>
                </a:cubicBezTo>
                <a:cubicBezTo>
                  <a:pt x="4559691" y="1817204"/>
                  <a:pt x="4559691" y="1827275"/>
                  <a:pt x="4554655" y="1837346"/>
                </a:cubicBezTo>
                <a:cubicBezTo>
                  <a:pt x="4544584" y="1847417"/>
                  <a:pt x="4539549" y="1849935"/>
                  <a:pt x="4539549" y="1844900"/>
                </a:cubicBezTo>
                <a:cubicBezTo>
                  <a:pt x="4539549" y="1839864"/>
                  <a:pt x="4534513" y="1837346"/>
                  <a:pt x="4524442" y="1837346"/>
                </a:cubicBezTo>
                <a:cubicBezTo>
                  <a:pt x="4529478" y="1847417"/>
                  <a:pt x="4526959" y="1857488"/>
                  <a:pt x="4516889" y="1867560"/>
                </a:cubicBezTo>
                <a:cubicBezTo>
                  <a:pt x="4506818" y="1867560"/>
                  <a:pt x="4499264" y="1870077"/>
                  <a:pt x="4494229" y="1875113"/>
                </a:cubicBezTo>
                <a:cubicBezTo>
                  <a:pt x="4489193" y="1875113"/>
                  <a:pt x="4487934" y="1877631"/>
                  <a:pt x="4490452" y="1882666"/>
                </a:cubicBezTo>
                <a:cubicBezTo>
                  <a:pt x="4492969" y="1887702"/>
                  <a:pt x="4489193" y="1885184"/>
                  <a:pt x="4479122" y="1875113"/>
                </a:cubicBezTo>
                <a:cubicBezTo>
                  <a:pt x="4479122" y="1875113"/>
                  <a:pt x="4479122" y="1885184"/>
                  <a:pt x="4479122" y="1905326"/>
                </a:cubicBezTo>
                <a:cubicBezTo>
                  <a:pt x="4474086" y="1900291"/>
                  <a:pt x="4469051" y="1897773"/>
                  <a:pt x="4464015" y="1897773"/>
                </a:cubicBezTo>
                <a:cubicBezTo>
                  <a:pt x="4453944" y="1897773"/>
                  <a:pt x="4453944" y="1902808"/>
                  <a:pt x="4464015" y="1912879"/>
                </a:cubicBezTo>
                <a:cubicBezTo>
                  <a:pt x="4443873" y="1922951"/>
                  <a:pt x="4426248" y="1925468"/>
                  <a:pt x="4411142" y="1920433"/>
                </a:cubicBezTo>
                <a:cubicBezTo>
                  <a:pt x="4411142" y="1930504"/>
                  <a:pt x="4408624" y="1935539"/>
                  <a:pt x="4403589" y="1935539"/>
                </a:cubicBezTo>
                <a:cubicBezTo>
                  <a:pt x="4403589" y="1945611"/>
                  <a:pt x="4407365" y="1953164"/>
                  <a:pt x="4414919" y="1958199"/>
                </a:cubicBezTo>
                <a:cubicBezTo>
                  <a:pt x="4422472" y="1963235"/>
                  <a:pt x="4428766" y="1968271"/>
                  <a:pt x="4433802" y="1973306"/>
                </a:cubicBezTo>
                <a:cubicBezTo>
                  <a:pt x="4448909" y="1988413"/>
                  <a:pt x="4456462" y="1998484"/>
                  <a:pt x="4456462" y="2003519"/>
                </a:cubicBezTo>
                <a:cubicBezTo>
                  <a:pt x="4456462" y="2013590"/>
                  <a:pt x="4452685" y="2019885"/>
                  <a:pt x="4445132" y="2022403"/>
                </a:cubicBezTo>
                <a:cubicBezTo>
                  <a:pt x="4437579" y="2024920"/>
                  <a:pt x="4433802" y="2031215"/>
                  <a:pt x="4433802" y="2041286"/>
                </a:cubicBezTo>
                <a:cubicBezTo>
                  <a:pt x="4418695" y="2031215"/>
                  <a:pt x="4406106" y="2029956"/>
                  <a:pt x="4396035" y="2037509"/>
                </a:cubicBezTo>
                <a:cubicBezTo>
                  <a:pt x="4385964" y="2045063"/>
                  <a:pt x="4375893" y="2051357"/>
                  <a:pt x="4365822" y="2056392"/>
                </a:cubicBezTo>
                <a:lnTo>
                  <a:pt x="4365822" y="2094159"/>
                </a:lnTo>
                <a:cubicBezTo>
                  <a:pt x="4365822" y="2104230"/>
                  <a:pt x="4373375" y="2109266"/>
                  <a:pt x="4388482" y="2109266"/>
                </a:cubicBezTo>
                <a:lnTo>
                  <a:pt x="4388482" y="2154586"/>
                </a:lnTo>
                <a:cubicBezTo>
                  <a:pt x="4378411" y="2154586"/>
                  <a:pt x="4373375" y="2159621"/>
                  <a:pt x="4373375" y="2169693"/>
                </a:cubicBezTo>
                <a:cubicBezTo>
                  <a:pt x="4363304" y="2159621"/>
                  <a:pt x="4358269" y="2159621"/>
                  <a:pt x="4358269" y="2169693"/>
                </a:cubicBezTo>
                <a:cubicBezTo>
                  <a:pt x="4358269" y="2179763"/>
                  <a:pt x="4350715" y="2182281"/>
                  <a:pt x="4335609" y="2177246"/>
                </a:cubicBezTo>
                <a:cubicBezTo>
                  <a:pt x="4330573" y="2177246"/>
                  <a:pt x="4328055" y="2182281"/>
                  <a:pt x="4328055" y="2192352"/>
                </a:cubicBezTo>
                <a:cubicBezTo>
                  <a:pt x="4317984" y="2192352"/>
                  <a:pt x="4312949" y="2192352"/>
                  <a:pt x="4312949" y="2192352"/>
                </a:cubicBezTo>
                <a:lnTo>
                  <a:pt x="4312949" y="2207459"/>
                </a:lnTo>
                <a:cubicBezTo>
                  <a:pt x="4307913" y="2212495"/>
                  <a:pt x="4304136" y="2213754"/>
                  <a:pt x="4301619" y="2211236"/>
                </a:cubicBezTo>
                <a:cubicBezTo>
                  <a:pt x="4299101" y="2208718"/>
                  <a:pt x="4295324" y="2209977"/>
                  <a:pt x="4290289" y="2215012"/>
                </a:cubicBezTo>
                <a:cubicBezTo>
                  <a:pt x="4290289" y="2225083"/>
                  <a:pt x="4289030" y="2232637"/>
                  <a:pt x="4286512" y="2237672"/>
                </a:cubicBezTo>
                <a:cubicBezTo>
                  <a:pt x="4283994" y="2242708"/>
                  <a:pt x="4285253" y="2250261"/>
                  <a:pt x="4290289" y="2260332"/>
                </a:cubicBezTo>
                <a:cubicBezTo>
                  <a:pt x="4295324" y="2260332"/>
                  <a:pt x="4299101" y="2266627"/>
                  <a:pt x="4301619" y="2279216"/>
                </a:cubicBezTo>
                <a:cubicBezTo>
                  <a:pt x="4304136" y="2291805"/>
                  <a:pt x="4305395" y="2290546"/>
                  <a:pt x="4305395" y="2275439"/>
                </a:cubicBezTo>
                <a:cubicBezTo>
                  <a:pt x="4315466" y="2280475"/>
                  <a:pt x="4317984" y="2288028"/>
                  <a:pt x="4312949" y="2298099"/>
                </a:cubicBezTo>
                <a:cubicBezTo>
                  <a:pt x="4307913" y="2308170"/>
                  <a:pt x="4302878" y="2313206"/>
                  <a:pt x="4297842" y="2313206"/>
                </a:cubicBezTo>
                <a:lnTo>
                  <a:pt x="4297842" y="2350972"/>
                </a:lnTo>
                <a:cubicBezTo>
                  <a:pt x="4292806" y="2356008"/>
                  <a:pt x="4290289" y="2358525"/>
                  <a:pt x="4290289" y="2358525"/>
                </a:cubicBezTo>
                <a:cubicBezTo>
                  <a:pt x="4290289" y="2358525"/>
                  <a:pt x="4290289" y="2366079"/>
                  <a:pt x="4290289" y="2381186"/>
                </a:cubicBezTo>
                <a:cubicBezTo>
                  <a:pt x="4280218" y="2391257"/>
                  <a:pt x="4275182" y="2398810"/>
                  <a:pt x="4275182" y="2403845"/>
                </a:cubicBezTo>
                <a:cubicBezTo>
                  <a:pt x="4265111" y="2393774"/>
                  <a:pt x="4258817" y="2393774"/>
                  <a:pt x="4256299" y="2403845"/>
                </a:cubicBezTo>
                <a:cubicBezTo>
                  <a:pt x="4253781" y="2413917"/>
                  <a:pt x="4247486" y="2416434"/>
                  <a:pt x="4237416" y="2411399"/>
                </a:cubicBezTo>
                <a:lnTo>
                  <a:pt x="4237416" y="2418952"/>
                </a:lnTo>
                <a:lnTo>
                  <a:pt x="4229862" y="2426506"/>
                </a:lnTo>
                <a:cubicBezTo>
                  <a:pt x="4234898" y="2431541"/>
                  <a:pt x="4237416" y="2434059"/>
                  <a:pt x="4237416" y="2434059"/>
                </a:cubicBezTo>
                <a:cubicBezTo>
                  <a:pt x="4232380" y="2439094"/>
                  <a:pt x="4229862" y="2441612"/>
                  <a:pt x="4229862" y="2441612"/>
                </a:cubicBezTo>
                <a:cubicBezTo>
                  <a:pt x="4229862" y="2461755"/>
                  <a:pt x="4227345" y="2476861"/>
                  <a:pt x="4222309" y="2486932"/>
                </a:cubicBezTo>
                <a:lnTo>
                  <a:pt x="4207202" y="2486932"/>
                </a:lnTo>
                <a:cubicBezTo>
                  <a:pt x="4212238" y="2491968"/>
                  <a:pt x="4212238" y="2494485"/>
                  <a:pt x="4207202" y="2494485"/>
                </a:cubicBezTo>
                <a:lnTo>
                  <a:pt x="4207202" y="2502039"/>
                </a:lnTo>
                <a:cubicBezTo>
                  <a:pt x="4207202" y="2512110"/>
                  <a:pt x="4208461" y="2517145"/>
                  <a:pt x="4210979" y="2517145"/>
                </a:cubicBezTo>
                <a:cubicBezTo>
                  <a:pt x="4213496" y="2517145"/>
                  <a:pt x="4212238" y="2522181"/>
                  <a:pt x="4207202" y="2532252"/>
                </a:cubicBezTo>
                <a:lnTo>
                  <a:pt x="4207202" y="2539805"/>
                </a:lnTo>
                <a:cubicBezTo>
                  <a:pt x="4197131" y="2549877"/>
                  <a:pt x="4194613" y="2562465"/>
                  <a:pt x="4199649" y="2577572"/>
                </a:cubicBezTo>
                <a:cubicBezTo>
                  <a:pt x="4174471" y="2587643"/>
                  <a:pt x="4159365" y="2600232"/>
                  <a:pt x="4154329" y="2615339"/>
                </a:cubicBezTo>
                <a:cubicBezTo>
                  <a:pt x="4129151" y="2625410"/>
                  <a:pt x="4114045" y="2635481"/>
                  <a:pt x="4109009" y="2645552"/>
                </a:cubicBezTo>
                <a:cubicBezTo>
                  <a:pt x="4098938" y="2640516"/>
                  <a:pt x="4092643" y="2643034"/>
                  <a:pt x="4090126" y="2653105"/>
                </a:cubicBezTo>
                <a:cubicBezTo>
                  <a:pt x="4087608" y="2663176"/>
                  <a:pt x="4081313" y="2663176"/>
                  <a:pt x="4071242" y="2653105"/>
                </a:cubicBezTo>
                <a:cubicBezTo>
                  <a:pt x="4076278" y="2658141"/>
                  <a:pt x="4076278" y="2664435"/>
                  <a:pt x="4071242" y="2671988"/>
                </a:cubicBezTo>
                <a:cubicBezTo>
                  <a:pt x="4066206" y="2679542"/>
                  <a:pt x="4068725" y="2683318"/>
                  <a:pt x="4078796" y="2683318"/>
                </a:cubicBezTo>
                <a:cubicBezTo>
                  <a:pt x="4088867" y="2693390"/>
                  <a:pt x="4093902" y="2698425"/>
                  <a:pt x="4093902" y="2698425"/>
                </a:cubicBezTo>
                <a:cubicBezTo>
                  <a:pt x="4093902" y="2723603"/>
                  <a:pt x="4081313" y="2743745"/>
                  <a:pt x="4056136" y="2758852"/>
                </a:cubicBezTo>
                <a:cubicBezTo>
                  <a:pt x="4056136" y="2763887"/>
                  <a:pt x="4059912" y="2766405"/>
                  <a:pt x="4067466" y="2766405"/>
                </a:cubicBezTo>
                <a:cubicBezTo>
                  <a:pt x="4075019" y="2766405"/>
                  <a:pt x="4076278" y="2771441"/>
                  <a:pt x="4071242" y="2781512"/>
                </a:cubicBezTo>
                <a:cubicBezTo>
                  <a:pt x="4061171" y="2781512"/>
                  <a:pt x="4057395" y="2784030"/>
                  <a:pt x="4059912" y="2789065"/>
                </a:cubicBezTo>
                <a:cubicBezTo>
                  <a:pt x="4062430" y="2794101"/>
                  <a:pt x="4061171" y="2799136"/>
                  <a:pt x="4056136" y="2804172"/>
                </a:cubicBezTo>
                <a:cubicBezTo>
                  <a:pt x="4051100" y="2804172"/>
                  <a:pt x="4048582" y="2804172"/>
                  <a:pt x="4048582" y="2804172"/>
                </a:cubicBezTo>
                <a:cubicBezTo>
                  <a:pt x="4043547" y="2809207"/>
                  <a:pt x="4042288" y="2814243"/>
                  <a:pt x="4044806" y="2819278"/>
                </a:cubicBezTo>
                <a:cubicBezTo>
                  <a:pt x="4047323" y="2824314"/>
                  <a:pt x="4043547" y="2824314"/>
                  <a:pt x="4033476" y="2819278"/>
                </a:cubicBezTo>
                <a:cubicBezTo>
                  <a:pt x="4038511" y="2839421"/>
                  <a:pt x="4035993" y="2852009"/>
                  <a:pt x="4025922" y="2857045"/>
                </a:cubicBezTo>
                <a:cubicBezTo>
                  <a:pt x="4015851" y="2862081"/>
                  <a:pt x="4008298" y="2869634"/>
                  <a:pt x="4003262" y="2879705"/>
                </a:cubicBezTo>
                <a:cubicBezTo>
                  <a:pt x="3998227" y="2879705"/>
                  <a:pt x="3994450" y="2878446"/>
                  <a:pt x="3991933" y="2875928"/>
                </a:cubicBezTo>
                <a:cubicBezTo>
                  <a:pt x="3989415" y="2873411"/>
                  <a:pt x="3985638" y="2872152"/>
                  <a:pt x="3980602" y="2872152"/>
                </a:cubicBezTo>
                <a:cubicBezTo>
                  <a:pt x="3985638" y="2887258"/>
                  <a:pt x="3984379" y="2897329"/>
                  <a:pt x="3976826" y="2902365"/>
                </a:cubicBezTo>
                <a:cubicBezTo>
                  <a:pt x="3969273" y="2907401"/>
                  <a:pt x="3968013" y="2922507"/>
                  <a:pt x="3973049" y="2947685"/>
                </a:cubicBezTo>
                <a:cubicBezTo>
                  <a:pt x="3962978" y="2947685"/>
                  <a:pt x="3957942" y="2952721"/>
                  <a:pt x="3957942" y="2962792"/>
                </a:cubicBezTo>
                <a:cubicBezTo>
                  <a:pt x="3947871" y="2952721"/>
                  <a:pt x="3942836" y="2955238"/>
                  <a:pt x="3942836" y="2970345"/>
                </a:cubicBezTo>
                <a:cubicBezTo>
                  <a:pt x="3937800" y="2965309"/>
                  <a:pt x="3928988" y="2962792"/>
                  <a:pt x="3916399" y="2962792"/>
                </a:cubicBezTo>
                <a:cubicBezTo>
                  <a:pt x="3903810" y="2962792"/>
                  <a:pt x="3897516" y="2967827"/>
                  <a:pt x="3897516" y="2977898"/>
                </a:cubicBezTo>
                <a:cubicBezTo>
                  <a:pt x="3897516" y="2982934"/>
                  <a:pt x="3894998" y="2985452"/>
                  <a:pt x="3889962" y="2985452"/>
                </a:cubicBezTo>
                <a:cubicBezTo>
                  <a:pt x="3884927" y="2985452"/>
                  <a:pt x="3882409" y="2987970"/>
                  <a:pt x="3882409" y="2993005"/>
                </a:cubicBezTo>
                <a:cubicBezTo>
                  <a:pt x="3897516" y="3008111"/>
                  <a:pt x="3915140" y="3010629"/>
                  <a:pt x="3935282" y="3000558"/>
                </a:cubicBezTo>
                <a:cubicBezTo>
                  <a:pt x="3930247" y="3010629"/>
                  <a:pt x="3925211" y="3019442"/>
                  <a:pt x="3920176" y="3026995"/>
                </a:cubicBezTo>
                <a:cubicBezTo>
                  <a:pt x="3915140" y="3034548"/>
                  <a:pt x="3915140" y="3045878"/>
                  <a:pt x="3920176" y="3060985"/>
                </a:cubicBezTo>
                <a:cubicBezTo>
                  <a:pt x="3900033" y="3066020"/>
                  <a:pt x="3889962" y="3083645"/>
                  <a:pt x="3889962" y="3113858"/>
                </a:cubicBezTo>
                <a:cubicBezTo>
                  <a:pt x="3874856" y="3113858"/>
                  <a:pt x="3864785" y="3116376"/>
                  <a:pt x="3859749" y="3121411"/>
                </a:cubicBezTo>
                <a:lnTo>
                  <a:pt x="3859749" y="3151625"/>
                </a:lnTo>
                <a:cubicBezTo>
                  <a:pt x="3849678" y="3151625"/>
                  <a:pt x="3844643" y="3151625"/>
                  <a:pt x="3844643" y="3151625"/>
                </a:cubicBezTo>
                <a:cubicBezTo>
                  <a:pt x="3839607" y="3151625"/>
                  <a:pt x="3837089" y="3152883"/>
                  <a:pt x="3837089" y="3155401"/>
                </a:cubicBezTo>
                <a:cubicBezTo>
                  <a:pt x="3837089" y="3157919"/>
                  <a:pt x="3834571" y="3159178"/>
                  <a:pt x="3829536" y="3159178"/>
                </a:cubicBezTo>
                <a:cubicBezTo>
                  <a:pt x="3834571" y="3179320"/>
                  <a:pt x="3833312" y="3191909"/>
                  <a:pt x="3825759" y="3196945"/>
                </a:cubicBezTo>
                <a:cubicBezTo>
                  <a:pt x="3818206" y="3201980"/>
                  <a:pt x="3816947" y="3212051"/>
                  <a:pt x="3821983" y="3227158"/>
                </a:cubicBezTo>
                <a:cubicBezTo>
                  <a:pt x="3806876" y="3222122"/>
                  <a:pt x="3799323" y="3227158"/>
                  <a:pt x="3799323" y="3242265"/>
                </a:cubicBezTo>
                <a:cubicBezTo>
                  <a:pt x="3799323" y="3257371"/>
                  <a:pt x="3794287" y="3264925"/>
                  <a:pt x="3784216" y="3264925"/>
                </a:cubicBezTo>
                <a:lnTo>
                  <a:pt x="3784216" y="3302691"/>
                </a:lnTo>
                <a:cubicBezTo>
                  <a:pt x="3769109" y="3307727"/>
                  <a:pt x="3756520" y="3325351"/>
                  <a:pt x="3746449" y="3355565"/>
                </a:cubicBezTo>
                <a:cubicBezTo>
                  <a:pt x="3721271" y="3370671"/>
                  <a:pt x="3706165" y="3393331"/>
                  <a:pt x="3701129" y="3423544"/>
                </a:cubicBezTo>
                <a:cubicBezTo>
                  <a:pt x="3686023" y="3418509"/>
                  <a:pt x="3677211" y="3422286"/>
                  <a:pt x="3674693" y="3434874"/>
                </a:cubicBezTo>
                <a:cubicBezTo>
                  <a:pt x="3672175" y="3447463"/>
                  <a:pt x="3663363" y="3453757"/>
                  <a:pt x="3648256" y="3453757"/>
                </a:cubicBezTo>
                <a:cubicBezTo>
                  <a:pt x="3648256" y="3463829"/>
                  <a:pt x="3645738" y="3472641"/>
                  <a:pt x="3640703" y="3480194"/>
                </a:cubicBezTo>
                <a:cubicBezTo>
                  <a:pt x="3635667" y="3487748"/>
                  <a:pt x="3635667" y="3496560"/>
                  <a:pt x="3640703" y="3506631"/>
                </a:cubicBezTo>
                <a:cubicBezTo>
                  <a:pt x="3625596" y="3516702"/>
                  <a:pt x="3615525" y="3529291"/>
                  <a:pt x="3610489" y="3544398"/>
                </a:cubicBezTo>
                <a:cubicBezTo>
                  <a:pt x="3605454" y="3559505"/>
                  <a:pt x="3592865" y="3569575"/>
                  <a:pt x="3572723" y="3574611"/>
                </a:cubicBezTo>
                <a:cubicBezTo>
                  <a:pt x="3572723" y="3584682"/>
                  <a:pt x="3570205" y="3590976"/>
                  <a:pt x="3565170" y="3593494"/>
                </a:cubicBezTo>
                <a:cubicBezTo>
                  <a:pt x="3560134" y="3596012"/>
                  <a:pt x="3557616" y="3602307"/>
                  <a:pt x="3557616" y="3612377"/>
                </a:cubicBezTo>
                <a:lnTo>
                  <a:pt x="3534956" y="3612377"/>
                </a:lnTo>
                <a:cubicBezTo>
                  <a:pt x="3524885" y="3622449"/>
                  <a:pt x="3518591" y="3632520"/>
                  <a:pt x="3516073" y="3642591"/>
                </a:cubicBezTo>
                <a:cubicBezTo>
                  <a:pt x="3513555" y="3652662"/>
                  <a:pt x="3507261" y="3660215"/>
                  <a:pt x="3497190" y="3665251"/>
                </a:cubicBezTo>
                <a:lnTo>
                  <a:pt x="3497190" y="3703017"/>
                </a:lnTo>
                <a:cubicBezTo>
                  <a:pt x="3487118" y="3703017"/>
                  <a:pt x="3483342" y="3705535"/>
                  <a:pt x="3485860" y="3710571"/>
                </a:cubicBezTo>
                <a:cubicBezTo>
                  <a:pt x="3488377" y="3715607"/>
                  <a:pt x="3484601" y="3718124"/>
                  <a:pt x="3474529" y="3718124"/>
                </a:cubicBezTo>
                <a:cubicBezTo>
                  <a:pt x="3479565" y="3743302"/>
                  <a:pt x="3472012" y="3765962"/>
                  <a:pt x="3451869" y="3786104"/>
                </a:cubicBezTo>
                <a:cubicBezTo>
                  <a:pt x="3446834" y="3786104"/>
                  <a:pt x="3441798" y="3783586"/>
                  <a:pt x="3436763" y="3778550"/>
                </a:cubicBezTo>
                <a:cubicBezTo>
                  <a:pt x="3431727" y="3778550"/>
                  <a:pt x="3430468" y="3782328"/>
                  <a:pt x="3432986" y="3789881"/>
                </a:cubicBezTo>
                <a:cubicBezTo>
                  <a:pt x="3435504" y="3797434"/>
                  <a:pt x="3431727" y="3801211"/>
                  <a:pt x="3421656" y="3801211"/>
                </a:cubicBezTo>
                <a:cubicBezTo>
                  <a:pt x="3411585" y="3801211"/>
                  <a:pt x="3398996" y="3808764"/>
                  <a:pt x="3383890" y="3823871"/>
                </a:cubicBezTo>
                <a:cubicBezTo>
                  <a:pt x="3378854" y="3828906"/>
                  <a:pt x="3376336" y="3835200"/>
                  <a:pt x="3376336" y="3842754"/>
                </a:cubicBezTo>
                <a:cubicBezTo>
                  <a:pt x="3376336" y="3850307"/>
                  <a:pt x="3368783" y="3854084"/>
                  <a:pt x="3353676" y="3854084"/>
                </a:cubicBezTo>
                <a:cubicBezTo>
                  <a:pt x="3358712" y="3864155"/>
                  <a:pt x="3357453" y="3871708"/>
                  <a:pt x="3349900" y="3876744"/>
                </a:cubicBezTo>
                <a:cubicBezTo>
                  <a:pt x="3342346" y="3881780"/>
                  <a:pt x="3341088" y="3889333"/>
                  <a:pt x="3346123" y="3899404"/>
                </a:cubicBezTo>
                <a:cubicBezTo>
                  <a:pt x="3336052" y="3899404"/>
                  <a:pt x="3329757" y="3904439"/>
                  <a:pt x="3327240" y="3914511"/>
                </a:cubicBezTo>
                <a:cubicBezTo>
                  <a:pt x="3324722" y="3924582"/>
                  <a:pt x="3318428" y="3927100"/>
                  <a:pt x="3308356" y="3922064"/>
                </a:cubicBezTo>
                <a:cubicBezTo>
                  <a:pt x="3308356" y="3932135"/>
                  <a:pt x="3304580" y="3938430"/>
                  <a:pt x="3297026" y="3940948"/>
                </a:cubicBezTo>
                <a:cubicBezTo>
                  <a:pt x="3289473" y="3943465"/>
                  <a:pt x="3288214" y="3952277"/>
                  <a:pt x="3293250" y="3967384"/>
                </a:cubicBezTo>
                <a:cubicBezTo>
                  <a:pt x="3288214" y="3967384"/>
                  <a:pt x="3285696" y="3967384"/>
                  <a:pt x="3285696" y="3967384"/>
                </a:cubicBezTo>
                <a:lnTo>
                  <a:pt x="3278143" y="3967384"/>
                </a:lnTo>
                <a:cubicBezTo>
                  <a:pt x="3273108" y="3972419"/>
                  <a:pt x="3270590" y="3979972"/>
                  <a:pt x="3270590" y="3990044"/>
                </a:cubicBezTo>
                <a:cubicBezTo>
                  <a:pt x="3265554" y="3995080"/>
                  <a:pt x="3261778" y="3996338"/>
                  <a:pt x="3259260" y="3993820"/>
                </a:cubicBezTo>
                <a:cubicBezTo>
                  <a:pt x="3256742" y="3991303"/>
                  <a:pt x="3252965" y="3992562"/>
                  <a:pt x="3247930" y="3997597"/>
                </a:cubicBezTo>
                <a:cubicBezTo>
                  <a:pt x="3247930" y="4002633"/>
                  <a:pt x="3245412" y="4005151"/>
                  <a:pt x="3240377" y="4005151"/>
                </a:cubicBezTo>
                <a:cubicBezTo>
                  <a:pt x="3235341" y="4000115"/>
                  <a:pt x="3231564" y="4001374"/>
                  <a:pt x="3229046" y="4008927"/>
                </a:cubicBezTo>
                <a:cubicBezTo>
                  <a:pt x="3226529" y="4016481"/>
                  <a:pt x="3222752" y="4017739"/>
                  <a:pt x="3217717" y="4012704"/>
                </a:cubicBezTo>
                <a:cubicBezTo>
                  <a:pt x="3207645" y="4012704"/>
                  <a:pt x="3202610" y="4010186"/>
                  <a:pt x="3202610" y="4005151"/>
                </a:cubicBezTo>
                <a:cubicBezTo>
                  <a:pt x="3197574" y="4005151"/>
                  <a:pt x="3195057" y="4000115"/>
                  <a:pt x="3195057" y="3990044"/>
                </a:cubicBezTo>
                <a:lnTo>
                  <a:pt x="3179950" y="3990044"/>
                </a:lnTo>
                <a:cubicBezTo>
                  <a:pt x="3174914" y="3985008"/>
                  <a:pt x="3173655" y="3981232"/>
                  <a:pt x="3176173" y="3978714"/>
                </a:cubicBezTo>
                <a:cubicBezTo>
                  <a:pt x="3178691" y="3976196"/>
                  <a:pt x="3177432" y="3972419"/>
                  <a:pt x="3172397" y="3967384"/>
                </a:cubicBezTo>
                <a:cubicBezTo>
                  <a:pt x="3157290" y="3967384"/>
                  <a:pt x="3149736" y="3972419"/>
                  <a:pt x="3149736" y="3982490"/>
                </a:cubicBezTo>
                <a:cubicBezTo>
                  <a:pt x="3139665" y="3982490"/>
                  <a:pt x="3135889" y="3979972"/>
                  <a:pt x="3138407" y="3974937"/>
                </a:cubicBezTo>
                <a:cubicBezTo>
                  <a:pt x="3140924" y="3969902"/>
                  <a:pt x="3137148" y="3967384"/>
                  <a:pt x="3127076" y="3967384"/>
                </a:cubicBezTo>
                <a:cubicBezTo>
                  <a:pt x="3117005" y="3967384"/>
                  <a:pt x="3109452" y="3959831"/>
                  <a:pt x="3104417" y="3944724"/>
                </a:cubicBezTo>
                <a:lnTo>
                  <a:pt x="3074203" y="3944724"/>
                </a:lnTo>
                <a:cubicBezTo>
                  <a:pt x="3069168" y="3934653"/>
                  <a:pt x="3064132" y="3929617"/>
                  <a:pt x="3059097" y="3929617"/>
                </a:cubicBezTo>
                <a:cubicBezTo>
                  <a:pt x="3054061" y="3929617"/>
                  <a:pt x="3049025" y="3924582"/>
                  <a:pt x="3043990" y="3914511"/>
                </a:cubicBezTo>
                <a:cubicBezTo>
                  <a:pt x="3033919" y="3909475"/>
                  <a:pt x="3027624" y="3905698"/>
                  <a:pt x="3025107" y="3903181"/>
                </a:cubicBezTo>
                <a:cubicBezTo>
                  <a:pt x="3022589" y="3900663"/>
                  <a:pt x="3016295" y="3896886"/>
                  <a:pt x="3006223" y="3891850"/>
                </a:cubicBezTo>
                <a:cubicBezTo>
                  <a:pt x="3006223" y="3881780"/>
                  <a:pt x="3004964" y="3875485"/>
                  <a:pt x="3002447" y="3872967"/>
                </a:cubicBezTo>
                <a:cubicBezTo>
                  <a:pt x="2999929" y="3870449"/>
                  <a:pt x="2998670" y="3866673"/>
                  <a:pt x="2998670" y="3861637"/>
                </a:cubicBezTo>
                <a:cubicBezTo>
                  <a:pt x="2993635" y="3861637"/>
                  <a:pt x="2991117" y="3860379"/>
                  <a:pt x="2991117" y="3857861"/>
                </a:cubicBezTo>
                <a:cubicBezTo>
                  <a:pt x="2991117" y="3855343"/>
                  <a:pt x="2988599" y="3854084"/>
                  <a:pt x="2983563" y="3854084"/>
                </a:cubicBezTo>
                <a:lnTo>
                  <a:pt x="2976010" y="3846531"/>
                </a:lnTo>
                <a:lnTo>
                  <a:pt x="2968457" y="3846531"/>
                </a:lnTo>
                <a:cubicBezTo>
                  <a:pt x="2968457" y="3846531"/>
                  <a:pt x="2968457" y="3844013"/>
                  <a:pt x="2968457" y="3838978"/>
                </a:cubicBezTo>
                <a:lnTo>
                  <a:pt x="2968457" y="3831424"/>
                </a:lnTo>
                <a:cubicBezTo>
                  <a:pt x="2953350" y="3831424"/>
                  <a:pt x="2943279" y="3826388"/>
                  <a:pt x="2938244" y="3816317"/>
                </a:cubicBezTo>
                <a:lnTo>
                  <a:pt x="2938244" y="3808764"/>
                </a:lnTo>
                <a:lnTo>
                  <a:pt x="2938244" y="3801211"/>
                </a:lnTo>
                <a:lnTo>
                  <a:pt x="2930690" y="3801211"/>
                </a:lnTo>
                <a:cubicBezTo>
                  <a:pt x="2925655" y="3796175"/>
                  <a:pt x="2923137" y="3788622"/>
                  <a:pt x="2923137" y="3778550"/>
                </a:cubicBezTo>
                <a:cubicBezTo>
                  <a:pt x="2918101" y="3773515"/>
                  <a:pt x="2915584" y="3770997"/>
                  <a:pt x="2915584" y="3770997"/>
                </a:cubicBezTo>
                <a:cubicBezTo>
                  <a:pt x="2915584" y="3760927"/>
                  <a:pt x="2913066" y="3755891"/>
                  <a:pt x="2908030" y="3755891"/>
                </a:cubicBezTo>
                <a:cubicBezTo>
                  <a:pt x="2902995" y="3755891"/>
                  <a:pt x="2897959" y="3750855"/>
                  <a:pt x="2892924" y="3740784"/>
                </a:cubicBezTo>
                <a:cubicBezTo>
                  <a:pt x="2892924" y="3735748"/>
                  <a:pt x="2892924" y="3733231"/>
                  <a:pt x="2892924" y="3733231"/>
                </a:cubicBezTo>
                <a:lnTo>
                  <a:pt x="2862710" y="3703017"/>
                </a:lnTo>
                <a:cubicBezTo>
                  <a:pt x="2857675" y="3697982"/>
                  <a:pt x="2855157" y="3694205"/>
                  <a:pt x="2855157" y="3691688"/>
                </a:cubicBezTo>
                <a:cubicBezTo>
                  <a:pt x="2855157" y="3689170"/>
                  <a:pt x="2850121" y="3685393"/>
                  <a:pt x="2840050" y="3680358"/>
                </a:cubicBezTo>
                <a:cubicBezTo>
                  <a:pt x="2845086" y="3670287"/>
                  <a:pt x="2840050" y="3657697"/>
                  <a:pt x="2824943" y="3642591"/>
                </a:cubicBezTo>
                <a:cubicBezTo>
                  <a:pt x="2824943" y="3632520"/>
                  <a:pt x="2822426" y="3624966"/>
                  <a:pt x="2817390" y="3619931"/>
                </a:cubicBezTo>
                <a:cubicBezTo>
                  <a:pt x="2817390" y="3609860"/>
                  <a:pt x="2817390" y="3604824"/>
                  <a:pt x="2817390" y="3604824"/>
                </a:cubicBezTo>
                <a:cubicBezTo>
                  <a:pt x="2817390" y="3599789"/>
                  <a:pt x="2814872" y="3598530"/>
                  <a:pt x="2809837" y="3601047"/>
                </a:cubicBezTo>
                <a:cubicBezTo>
                  <a:pt x="2804801" y="3603565"/>
                  <a:pt x="2799766" y="3602307"/>
                  <a:pt x="2794730" y="3597271"/>
                </a:cubicBezTo>
                <a:lnTo>
                  <a:pt x="2787177" y="3582164"/>
                </a:lnTo>
                <a:cubicBezTo>
                  <a:pt x="2787177" y="3577129"/>
                  <a:pt x="2785918" y="3575870"/>
                  <a:pt x="2783400" y="3578388"/>
                </a:cubicBezTo>
                <a:cubicBezTo>
                  <a:pt x="2780882" y="3580906"/>
                  <a:pt x="2779624" y="3579646"/>
                  <a:pt x="2779624" y="3574611"/>
                </a:cubicBezTo>
                <a:cubicBezTo>
                  <a:pt x="2779624" y="3569575"/>
                  <a:pt x="2778365" y="3565799"/>
                  <a:pt x="2775847" y="3563281"/>
                </a:cubicBezTo>
                <a:cubicBezTo>
                  <a:pt x="2773329" y="3560763"/>
                  <a:pt x="2772070" y="3554469"/>
                  <a:pt x="2772070" y="3544398"/>
                </a:cubicBezTo>
                <a:cubicBezTo>
                  <a:pt x="2772070" y="3534326"/>
                  <a:pt x="2768294" y="3524255"/>
                  <a:pt x="2760740" y="3514185"/>
                </a:cubicBezTo>
                <a:cubicBezTo>
                  <a:pt x="2753187" y="3504113"/>
                  <a:pt x="2749410" y="3494042"/>
                  <a:pt x="2749410" y="3483971"/>
                </a:cubicBezTo>
                <a:cubicBezTo>
                  <a:pt x="2739339" y="3473900"/>
                  <a:pt x="2734304" y="3468865"/>
                  <a:pt x="2734304" y="3468865"/>
                </a:cubicBezTo>
                <a:cubicBezTo>
                  <a:pt x="2729268" y="3458793"/>
                  <a:pt x="2725492" y="3453757"/>
                  <a:pt x="2722974" y="3453757"/>
                </a:cubicBezTo>
                <a:cubicBezTo>
                  <a:pt x="2720456" y="3453757"/>
                  <a:pt x="2716679" y="3451240"/>
                  <a:pt x="2711644" y="3446204"/>
                </a:cubicBezTo>
                <a:cubicBezTo>
                  <a:pt x="2711644" y="3436134"/>
                  <a:pt x="2709126" y="3428580"/>
                  <a:pt x="2704090" y="3423544"/>
                </a:cubicBezTo>
                <a:cubicBezTo>
                  <a:pt x="2699055" y="3418509"/>
                  <a:pt x="2694019" y="3415991"/>
                  <a:pt x="2688984" y="3415991"/>
                </a:cubicBezTo>
                <a:cubicBezTo>
                  <a:pt x="2683948" y="3405920"/>
                  <a:pt x="2680171" y="3395849"/>
                  <a:pt x="2677654" y="3385778"/>
                </a:cubicBezTo>
                <a:cubicBezTo>
                  <a:pt x="2675136" y="3375707"/>
                  <a:pt x="2671359" y="3363118"/>
                  <a:pt x="2666324" y="3348011"/>
                </a:cubicBezTo>
                <a:cubicBezTo>
                  <a:pt x="2661288" y="3342976"/>
                  <a:pt x="2656253" y="3340458"/>
                  <a:pt x="2651217" y="3340458"/>
                </a:cubicBezTo>
                <a:cubicBezTo>
                  <a:pt x="2651217" y="3320316"/>
                  <a:pt x="2647440" y="3303950"/>
                  <a:pt x="2639887" y="3291361"/>
                </a:cubicBezTo>
                <a:cubicBezTo>
                  <a:pt x="2632334" y="3278772"/>
                  <a:pt x="2633593" y="3262407"/>
                  <a:pt x="2643664" y="3242265"/>
                </a:cubicBezTo>
                <a:cubicBezTo>
                  <a:pt x="2633593" y="3222122"/>
                  <a:pt x="2626039" y="3212051"/>
                  <a:pt x="2621004" y="3212051"/>
                </a:cubicBezTo>
                <a:cubicBezTo>
                  <a:pt x="2610933" y="3191909"/>
                  <a:pt x="2605897" y="3181838"/>
                  <a:pt x="2605897" y="3181838"/>
                </a:cubicBezTo>
                <a:cubicBezTo>
                  <a:pt x="2595826" y="3176802"/>
                  <a:pt x="2590791" y="3169249"/>
                  <a:pt x="2590791" y="3159178"/>
                </a:cubicBezTo>
                <a:cubicBezTo>
                  <a:pt x="2585755" y="3154143"/>
                  <a:pt x="2583237" y="3154143"/>
                  <a:pt x="2583237" y="3159178"/>
                </a:cubicBezTo>
                <a:cubicBezTo>
                  <a:pt x="2583237" y="3164214"/>
                  <a:pt x="2578202" y="3164214"/>
                  <a:pt x="2568131" y="3159178"/>
                </a:cubicBezTo>
                <a:cubicBezTo>
                  <a:pt x="2568131" y="3128965"/>
                  <a:pt x="2560577" y="3107563"/>
                  <a:pt x="2545471" y="3094975"/>
                </a:cubicBezTo>
                <a:cubicBezTo>
                  <a:pt x="2530364" y="3082386"/>
                  <a:pt x="2525328" y="3060985"/>
                  <a:pt x="2530364" y="3030772"/>
                </a:cubicBezTo>
                <a:cubicBezTo>
                  <a:pt x="2530364" y="3020700"/>
                  <a:pt x="2526587" y="3013147"/>
                  <a:pt x="2519034" y="3008111"/>
                </a:cubicBezTo>
                <a:cubicBezTo>
                  <a:pt x="2511481" y="3003076"/>
                  <a:pt x="2505186" y="2998041"/>
                  <a:pt x="2500150" y="2993005"/>
                </a:cubicBezTo>
                <a:cubicBezTo>
                  <a:pt x="2495115" y="2977898"/>
                  <a:pt x="2482526" y="2965309"/>
                  <a:pt x="2462384" y="2955238"/>
                </a:cubicBezTo>
                <a:cubicBezTo>
                  <a:pt x="2457349" y="2955238"/>
                  <a:pt x="2454831" y="2956497"/>
                  <a:pt x="2454831" y="2959015"/>
                </a:cubicBezTo>
                <a:cubicBezTo>
                  <a:pt x="2454831" y="2961533"/>
                  <a:pt x="2449795" y="2962792"/>
                  <a:pt x="2439724" y="2962792"/>
                </a:cubicBezTo>
                <a:cubicBezTo>
                  <a:pt x="2439724" y="2962792"/>
                  <a:pt x="2434689" y="2967827"/>
                  <a:pt x="2424617" y="2977898"/>
                </a:cubicBezTo>
                <a:cubicBezTo>
                  <a:pt x="2424617" y="2982934"/>
                  <a:pt x="2423359" y="2985452"/>
                  <a:pt x="2420841" y="2985452"/>
                </a:cubicBezTo>
                <a:cubicBezTo>
                  <a:pt x="2418323" y="2985452"/>
                  <a:pt x="2417064" y="2987970"/>
                  <a:pt x="2417064" y="2993005"/>
                </a:cubicBezTo>
                <a:lnTo>
                  <a:pt x="2401957" y="3008111"/>
                </a:lnTo>
                <a:cubicBezTo>
                  <a:pt x="2401957" y="3018183"/>
                  <a:pt x="2396922" y="3023218"/>
                  <a:pt x="2386851" y="3023218"/>
                </a:cubicBezTo>
                <a:lnTo>
                  <a:pt x="2386851" y="3045878"/>
                </a:lnTo>
                <a:cubicBezTo>
                  <a:pt x="2376780" y="3045878"/>
                  <a:pt x="2373003" y="3050913"/>
                  <a:pt x="2375521" y="3060985"/>
                </a:cubicBezTo>
                <a:cubicBezTo>
                  <a:pt x="2378038" y="3071056"/>
                  <a:pt x="2374262" y="3073574"/>
                  <a:pt x="2364191" y="3068538"/>
                </a:cubicBezTo>
                <a:cubicBezTo>
                  <a:pt x="2364191" y="3078609"/>
                  <a:pt x="2351602" y="3096234"/>
                  <a:pt x="2326424" y="3121411"/>
                </a:cubicBezTo>
                <a:cubicBezTo>
                  <a:pt x="2326424" y="3126447"/>
                  <a:pt x="2321389" y="3128965"/>
                  <a:pt x="2311318" y="3128965"/>
                </a:cubicBezTo>
                <a:cubicBezTo>
                  <a:pt x="2316353" y="3139036"/>
                  <a:pt x="2315094" y="3145330"/>
                  <a:pt x="2307541" y="3147848"/>
                </a:cubicBezTo>
                <a:cubicBezTo>
                  <a:pt x="2299987" y="3150366"/>
                  <a:pt x="2298729" y="3156660"/>
                  <a:pt x="2303764" y="3166731"/>
                </a:cubicBezTo>
                <a:cubicBezTo>
                  <a:pt x="2293693" y="3166731"/>
                  <a:pt x="2288658" y="3169249"/>
                  <a:pt x="2288658" y="3174285"/>
                </a:cubicBezTo>
                <a:cubicBezTo>
                  <a:pt x="2288658" y="3179320"/>
                  <a:pt x="2286140" y="3184356"/>
                  <a:pt x="2281104" y="3189392"/>
                </a:cubicBezTo>
                <a:cubicBezTo>
                  <a:pt x="2276069" y="3189392"/>
                  <a:pt x="2273551" y="3190650"/>
                  <a:pt x="2273551" y="3193168"/>
                </a:cubicBezTo>
                <a:cubicBezTo>
                  <a:pt x="2273551" y="3195686"/>
                  <a:pt x="2271033" y="3196945"/>
                  <a:pt x="2265998" y="3196945"/>
                </a:cubicBezTo>
                <a:lnTo>
                  <a:pt x="2265998" y="3234712"/>
                </a:lnTo>
                <a:cubicBezTo>
                  <a:pt x="2255926" y="3234712"/>
                  <a:pt x="2249632" y="3238488"/>
                  <a:pt x="2247114" y="3246041"/>
                </a:cubicBezTo>
                <a:cubicBezTo>
                  <a:pt x="2244597" y="3253595"/>
                  <a:pt x="2238302" y="3259889"/>
                  <a:pt x="2228231" y="3264925"/>
                </a:cubicBezTo>
                <a:cubicBezTo>
                  <a:pt x="2228231" y="3269960"/>
                  <a:pt x="2223196" y="3277514"/>
                  <a:pt x="2213124" y="3287584"/>
                </a:cubicBezTo>
                <a:cubicBezTo>
                  <a:pt x="2203053" y="3297656"/>
                  <a:pt x="2198018" y="3305209"/>
                  <a:pt x="2198018" y="3310245"/>
                </a:cubicBezTo>
                <a:cubicBezTo>
                  <a:pt x="2192982" y="3315280"/>
                  <a:pt x="2190464" y="3312763"/>
                  <a:pt x="2190464" y="3302691"/>
                </a:cubicBezTo>
                <a:cubicBezTo>
                  <a:pt x="2180393" y="3302691"/>
                  <a:pt x="2177876" y="3305209"/>
                  <a:pt x="2182911" y="3310245"/>
                </a:cubicBezTo>
                <a:cubicBezTo>
                  <a:pt x="2187947" y="3315280"/>
                  <a:pt x="2190464" y="3320316"/>
                  <a:pt x="2190464" y="3325351"/>
                </a:cubicBezTo>
                <a:cubicBezTo>
                  <a:pt x="2190464" y="3335422"/>
                  <a:pt x="2187947" y="3344235"/>
                  <a:pt x="2182911" y="3351788"/>
                </a:cubicBezTo>
                <a:cubicBezTo>
                  <a:pt x="2177876" y="3359341"/>
                  <a:pt x="2180393" y="3368153"/>
                  <a:pt x="2190464" y="3378224"/>
                </a:cubicBezTo>
                <a:cubicBezTo>
                  <a:pt x="2185429" y="3383260"/>
                  <a:pt x="2180393" y="3387037"/>
                  <a:pt x="2175358" y="3389554"/>
                </a:cubicBezTo>
                <a:cubicBezTo>
                  <a:pt x="2170322" y="3392072"/>
                  <a:pt x="2170322" y="3398367"/>
                  <a:pt x="2175358" y="3408438"/>
                </a:cubicBezTo>
                <a:cubicBezTo>
                  <a:pt x="2160251" y="3408438"/>
                  <a:pt x="2148921" y="3414733"/>
                  <a:pt x="2141368" y="3427321"/>
                </a:cubicBezTo>
                <a:cubicBezTo>
                  <a:pt x="2133814" y="3439910"/>
                  <a:pt x="2125002" y="3451240"/>
                  <a:pt x="2114931" y="3461311"/>
                </a:cubicBezTo>
                <a:cubicBezTo>
                  <a:pt x="2109896" y="3461311"/>
                  <a:pt x="2104860" y="3463829"/>
                  <a:pt x="2099825" y="3468865"/>
                </a:cubicBezTo>
                <a:cubicBezTo>
                  <a:pt x="2094789" y="3468865"/>
                  <a:pt x="2092271" y="3470123"/>
                  <a:pt x="2092271" y="3472641"/>
                </a:cubicBezTo>
                <a:cubicBezTo>
                  <a:pt x="2092271" y="3475159"/>
                  <a:pt x="2089753" y="3476418"/>
                  <a:pt x="2084718" y="3476418"/>
                </a:cubicBezTo>
                <a:cubicBezTo>
                  <a:pt x="2069611" y="3491524"/>
                  <a:pt x="2059540" y="3499078"/>
                  <a:pt x="2054505" y="3499078"/>
                </a:cubicBezTo>
                <a:cubicBezTo>
                  <a:pt x="2049469" y="3514185"/>
                  <a:pt x="2049469" y="3526773"/>
                  <a:pt x="2054505" y="3536844"/>
                </a:cubicBezTo>
                <a:cubicBezTo>
                  <a:pt x="2059540" y="3546915"/>
                  <a:pt x="2059540" y="3562022"/>
                  <a:pt x="2054505" y="3582164"/>
                </a:cubicBezTo>
                <a:cubicBezTo>
                  <a:pt x="2049469" y="3592236"/>
                  <a:pt x="2044433" y="3596012"/>
                  <a:pt x="2039398" y="3593494"/>
                </a:cubicBezTo>
                <a:cubicBezTo>
                  <a:pt x="2034363" y="3590976"/>
                  <a:pt x="2029327" y="3592236"/>
                  <a:pt x="2024291" y="3597271"/>
                </a:cubicBezTo>
                <a:cubicBezTo>
                  <a:pt x="2009185" y="3612377"/>
                  <a:pt x="1996596" y="3619931"/>
                  <a:pt x="1986525" y="3619931"/>
                </a:cubicBezTo>
                <a:cubicBezTo>
                  <a:pt x="1981489" y="3630002"/>
                  <a:pt x="1976454" y="3637556"/>
                  <a:pt x="1971418" y="3642591"/>
                </a:cubicBezTo>
                <a:cubicBezTo>
                  <a:pt x="1966382" y="3647626"/>
                  <a:pt x="1963865" y="3655179"/>
                  <a:pt x="1963865" y="3665251"/>
                </a:cubicBezTo>
                <a:cubicBezTo>
                  <a:pt x="1963865" y="3670287"/>
                  <a:pt x="1951276" y="3677840"/>
                  <a:pt x="1926098" y="3687911"/>
                </a:cubicBezTo>
                <a:lnTo>
                  <a:pt x="1918545" y="3695464"/>
                </a:lnTo>
                <a:cubicBezTo>
                  <a:pt x="1893367" y="3710571"/>
                  <a:pt x="1878260" y="3723160"/>
                  <a:pt x="1873225" y="3733231"/>
                </a:cubicBezTo>
                <a:lnTo>
                  <a:pt x="1843011" y="3733231"/>
                </a:lnTo>
                <a:cubicBezTo>
                  <a:pt x="1843011" y="3758409"/>
                  <a:pt x="1845529" y="3770997"/>
                  <a:pt x="1850565" y="3770997"/>
                </a:cubicBezTo>
                <a:cubicBezTo>
                  <a:pt x="1845529" y="3770997"/>
                  <a:pt x="1843011" y="3773515"/>
                  <a:pt x="1843011" y="3778550"/>
                </a:cubicBezTo>
                <a:lnTo>
                  <a:pt x="1843011" y="3793658"/>
                </a:lnTo>
                <a:lnTo>
                  <a:pt x="1843011" y="3808764"/>
                </a:lnTo>
                <a:cubicBezTo>
                  <a:pt x="1822869" y="3808764"/>
                  <a:pt x="1807763" y="3823871"/>
                  <a:pt x="1797691" y="3854084"/>
                </a:cubicBezTo>
                <a:cubicBezTo>
                  <a:pt x="1792656" y="3864155"/>
                  <a:pt x="1795174" y="3870449"/>
                  <a:pt x="1805245" y="3872967"/>
                </a:cubicBezTo>
                <a:cubicBezTo>
                  <a:pt x="1815316" y="3875485"/>
                  <a:pt x="1817834" y="3881780"/>
                  <a:pt x="1812798" y="3891850"/>
                </a:cubicBezTo>
                <a:cubicBezTo>
                  <a:pt x="1802727" y="3891850"/>
                  <a:pt x="1797691" y="3895627"/>
                  <a:pt x="1797691" y="3903181"/>
                </a:cubicBezTo>
                <a:cubicBezTo>
                  <a:pt x="1797691" y="3910734"/>
                  <a:pt x="1792656" y="3909475"/>
                  <a:pt x="1782585" y="3899404"/>
                </a:cubicBezTo>
                <a:cubicBezTo>
                  <a:pt x="1772514" y="3904439"/>
                  <a:pt x="1764961" y="3904439"/>
                  <a:pt x="1759925" y="3899404"/>
                </a:cubicBezTo>
                <a:cubicBezTo>
                  <a:pt x="1754889" y="3894368"/>
                  <a:pt x="1747336" y="3891850"/>
                  <a:pt x="1737265" y="3891850"/>
                </a:cubicBezTo>
                <a:cubicBezTo>
                  <a:pt x="1717123" y="3901921"/>
                  <a:pt x="1704534" y="3911993"/>
                  <a:pt x="1699498" y="3922064"/>
                </a:cubicBezTo>
                <a:cubicBezTo>
                  <a:pt x="1689427" y="3911993"/>
                  <a:pt x="1684392" y="3901921"/>
                  <a:pt x="1684392" y="3891850"/>
                </a:cubicBezTo>
                <a:cubicBezTo>
                  <a:pt x="1674321" y="3896886"/>
                  <a:pt x="1662990" y="3901921"/>
                  <a:pt x="1650402" y="3906957"/>
                </a:cubicBezTo>
                <a:cubicBezTo>
                  <a:pt x="1637813" y="3911993"/>
                  <a:pt x="1626483" y="3909475"/>
                  <a:pt x="1616412" y="3899404"/>
                </a:cubicBezTo>
                <a:cubicBezTo>
                  <a:pt x="1616412" y="3904439"/>
                  <a:pt x="1615153" y="3908216"/>
                  <a:pt x="1612635" y="3910734"/>
                </a:cubicBezTo>
                <a:cubicBezTo>
                  <a:pt x="1610118" y="3913252"/>
                  <a:pt x="1608858" y="3917029"/>
                  <a:pt x="1608858" y="3922064"/>
                </a:cubicBezTo>
                <a:cubicBezTo>
                  <a:pt x="1598788" y="3917029"/>
                  <a:pt x="1592493" y="3911993"/>
                  <a:pt x="1589975" y="3906957"/>
                </a:cubicBezTo>
                <a:cubicBezTo>
                  <a:pt x="1587457" y="3901921"/>
                  <a:pt x="1581163" y="3901921"/>
                  <a:pt x="1571092" y="3906957"/>
                </a:cubicBezTo>
                <a:lnTo>
                  <a:pt x="1571092" y="3891850"/>
                </a:lnTo>
                <a:cubicBezTo>
                  <a:pt x="1550950" y="3891850"/>
                  <a:pt x="1540879" y="3881780"/>
                  <a:pt x="1540879" y="3861637"/>
                </a:cubicBezTo>
                <a:cubicBezTo>
                  <a:pt x="1525772" y="3861637"/>
                  <a:pt x="1514442" y="3855343"/>
                  <a:pt x="1506889" y="3842754"/>
                </a:cubicBezTo>
                <a:cubicBezTo>
                  <a:pt x="1499335" y="3830165"/>
                  <a:pt x="1488005" y="3821353"/>
                  <a:pt x="1472898" y="3816317"/>
                </a:cubicBezTo>
                <a:lnTo>
                  <a:pt x="1472898" y="3793658"/>
                </a:lnTo>
                <a:cubicBezTo>
                  <a:pt x="1472898" y="3783586"/>
                  <a:pt x="1465345" y="3778550"/>
                  <a:pt x="1450238" y="3778550"/>
                </a:cubicBezTo>
                <a:cubicBezTo>
                  <a:pt x="1450238" y="3778550"/>
                  <a:pt x="1450238" y="3773515"/>
                  <a:pt x="1450238" y="3763444"/>
                </a:cubicBezTo>
                <a:lnTo>
                  <a:pt x="1435132" y="3763444"/>
                </a:lnTo>
                <a:lnTo>
                  <a:pt x="1435132" y="3748337"/>
                </a:lnTo>
                <a:cubicBezTo>
                  <a:pt x="1430096" y="3743302"/>
                  <a:pt x="1420025" y="3740784"/>
                  <a:pt x="1404919" y="3740784"/>
                </a:cubicBezTo>
                <a:cubicBezTo>
                  <a:pt x="1404919" y="3720642"/>
                  <a:pt x="1397365" y="3710571"/>
                  <a:pt x="1382259" y="3710571"/>
                </a:cubicBezTo>
                <a:cubicBezTo>
                  <a:pt x="1382259" y="3685393"/>
                  <a:pt x="1367152" y="3657697"/>
                  <a:pt x="1336939" y="3627484"/>
                </a:cubicBezTo>
                <a:cubicBezTo>
                  <a:pt x="1336939" y="3622449"/>
                  <a:pt x="1335680" y="3618672"/>
                  <a:pt x="1333162" y="3616154"/>
                </a:cubicBezTo>
                <a:cubicBezTo>
                  <a:pt x="1330644" y="3613637"/>
                  <a:pt x="1329385" y="3609860"/>
                  <a:pt x="1329385" y="3604824"/>
                </a:cubicBezTo>
                <a:cubicBezTo>
                  <a:pt x="1319314" y="3589718"/>
                  <a:pt x="1309243" y="3582164"/>
                  <a:pt x="1299172" y="3582164"/>
                </a:cubicBezTo>
                <a:cubicBezTo>
                  <a:pt x="1299172" y="3572093"/>
                  <a:pt x="1296654" y="3565799"/>
                  <a:pt x="1291619" y="3563281"/>
                </a:cubicBezTo>
                <a:cubicBezTo>
                  <a:pt x="1286583" y="3560763"/>
                  <a:pt x="1286583" y="3554469"/>
                  <a:pt x="1291619" y="3544398"/>
                </a:cubicBezTo>
                <a:cubicBezTo>
                  <a:pt x="1281548" y="3539362"/>
                  <a:pt x="1276512" y="3534326"/>
                  <a:pt x="1276512" y="3529291"/>
                </a:cubicBezTo>
                <a:cubicBezTo>
                  <a:pt x="1276512" y="3524255"/>
                  <a:pt x="1271476" y="3519220"/>
                  <a:pt x="1261405" y="3514185"/>
                </a:cubicBezTo>
                <a:cubicBezTo>
                  <a:pt x="1261405" y="3514185"/>
                  <a:pt x="1261405" y="3506631"/>
                  <a:pt x="1261405" y="3491524"/>
                </a:cubicBezTo>
                <a:cubicBezTo>
                  <a:pt x="1251334" y="3486489"/>
                  <a:pt x="1246299" y="3483971"/>
                  <a:pt x="1246299" y="3483971"/>
                </a:cubicBezTo>
                <a:cubicBezTo>
                  <a:pt x="1241263" y="3473900"/>
                  <a:pt x="1240004" y="3466347"/>
                  <a:pt x="1242522" y="3461311"/>
                </a:cubicBezTo>
                <a:cubicBezTo>
                  <a:pt x="1245040" y="3456275"/>
                  <a:pt x="1241263" y="3448722"/>
                  <a:pt x="1231192" y="3438651"/>
                </a:cubicBezTo>
                <a:cubicBezTo>
                  <a:pt x="1231192" y="3433616"/>
                  <a:pt x="1221121" y="3426062"/>
                  <a:pt x="1200979" y="3415991"/>
                </a:cubicBezTo>
                <a:lnTo>
                  <a:pt x="1200979" y="3393331"/>
                </a:lnTo>
                <a:lnTo>
                  <a:pt x="1193426" y="3385778"/>
                </a:lnTo>
                <a:lnTo>
                  <a:pt x="1185872" y="3385778"/>
                </a:lnTo>
                <a:cubicBezTo>
                  <a:pt x="1180837" y="3380742"/>
                  <a:pt x="1178319" y="3373189"/>
                  <a:pt x="1178319" y="3363118"/>
                </a:cubicBezTo>
                <a:cubicBezTo>
                  <a:pt x="1173283" y="3358082"/>
                  <a:pt x="1169506" y="3351788"/>
                  <a:pt x="1166989" y="3344235"/>
                </a:cubicBezTo>
                <a:cubicBezTo>
                  <a:pt x="1164471" y="3336681"/>
                  <a:pt x="1158177" y="3330387"/>
                  <a:pt x="1148105" y="3325351"/>
                </a:cubicBezTo>
                <a:lnTo>
                  <a:pt x="1148105" y="3302691"/>
                </a:lnTo>
                <a:cubicBezTo>
                  <a:pt x="1148105" y="3302691"/>
                  <a:pt x="1143070" y="3297656"/>
                  <a:pt x="1132999" y="3287584"/>
                </a:cubicBezTo>
                <a:cubicBezTo>
                  <a:pt x="1127963" y="3287584"/>
                  <a:pt x="1125446" y="3285067"/>
                  <a:pt x="1125446" y="3280031"/>
                </a:cubicBezTo>
                <a:cubicBezTo>
                  <a:pt x="1125446" y="3274996"/>
                  <a:pt x="1120410" y="3272478"/>
                  <a:pt x="1110339" y="3272478"/>
                </a:cubicBezTo>
                <a:cubicBezTo>
                  <a:pt x="1110339" y="3262407"/>
                  <a:pt x="1107821" y="3256113"/>
                  <a:pt x="1102786" y="3253595"/>
                </a:cubicBezTo>
                <a:cubicBezTo>
                  <a:pt x="1097750" y="3251077"/>
                  <a:pt x="1095232" y="3244782"/>
                  <a:pt x="1095232" y="3234712"/>
                </a:cubicBezTo>
                <a:lnTo>
                  <a:pt x="1087679" y="3219605"/>
                </a:lnTo>
                <a:cubicBezTo>
                  <a:pt x="1082643" y="3219605"/>
                  <a:pt x="1080126" y="3217087"/>
                  <a:pt x="1080126" y="3212051"/>
                </a:cubicBezTo>
                <a:cubicBezTo>
                  <a:pt x="1075090" y="3207016"/>
                  <a:pt x="1072572" y="3199463"/>
                  <a:pt x="1072572" y="3189392"/>
                </a:cubicBezTo>
                <a:cubicBezTo>
                  <a:pt x="1057466" y="3169249"/>
                  <a:pt x="1047394" y="3144071"/>
                  <a:pt x="1042359" y="3113858"/>
                </a:cubicBezTo>
                <a:cubicBezTo>
                  <a:pt x="1027252" y="3098751"/>
                  <a:pt x="1017181" y="3091198"/>
                  <a:pt x="1012146" y="3091198"/>
                </a:cubicBezTo>
                <a:cubicBezTo>
                  <a:pt x="1012146" y="3081127"/>
                  <a:pt x="1007110" y="3076092"/>
                  <a:pt x="997039" y="3076092"/>
                </a:cubicBezTo>
                <a:cubicBezTo>
                  <a:pt x="986968" y="3025736"/>
                  <a:pt x="974379" y="2995523"/>
                  <a:pt x="959272" y="2985452"/>
                </a:cubicBezTo>
                <a:cubicBezTo>
                  <a:pt x="959272" y="2970345"/>
                  <a:pt x="959272" y="2962792"/>
                  <a:pt x="959272" y="2962792"/>
                </a:cubicBezTo>
                <a:cubicBezTo>
                  <a:pt x="959272" y="2952721"/>
                  <a:pt x="956755" y="2947685"/>
                  <a:pt x="951719" y="2947685"/>
                </a:cubicBezTo>
                <a:cubicBezTo>
                  <a:pt x="946683" y="2947685"/>
                  <a:pt x="946683" y="2942650"/>
                  <a:pt x="951719" y="2932578"/>
                </a:cubicBezTo>
                <a:cubicBezTo>
                  <a:pt x="931577" y="2917472"/>
                  <a:pt x="916470" y="2897329"/>
                  <a:pt x="906399" y="2872152"/>
                </a:cubicBezTo>
                <a:cubicBezTo>
                  <a:pt x="896328" y="2867116"/>
                  <a:pt x="891292" y="2860822"/>
                  <a:pt x="891292" y="2853269"/>
                </a:cubicBezTo>
                <a:cubicBezTo>
                  <a:pt x="891292" y="2845715"/>
                  <a:pt x="886257" y="2841938"/>
                  <a:pt x="876186" y="2841938"/>
                </a:cubicBezTo>
                <a:lnTo>
                  <a:pt x="876186" y="2804172"/>
                </a:lnTo>
                <a:cubicBezTo>
                  <a:pt x="876186" y="2794101"/>
                  <a:pt x="872409" y="2787806"/>
                  <a:pt x="864856" y="2785288"/>
                </a:cubicBezTo>
                <a:cubicBezTo>
                  <a:pt x="857303" y="2782771"/>
                  <a:pt x="851008" y="2776476"/>
                  <a:pt x="845972" y="2766405"/>
                </a:cubicBezTo>
                <a:cubicBezTo>
                  <a:pt x="840937" y="2756334"/>
                  <a:pt x="839678" y="2745004"/>
                  <a:pt x="842196" y="2732415"/>
                </a:cubicBezTo>
                <a:cubicBezTo>
                  <a:pt x="844713" y="2719826"/>
                  <a:pt x="838419" y="2713532"/>
                  <a:pt x="823313" y="2713532"/>
                </a:cubicBezTo>
                <a:cubicBezTo>
                  <a:pt x="823313" y="2693390"/>
                  <a:pt x="819536" y="2679542"/>
                  <a:pt x="811983" y="2671988"/>
                </a:cubicBezTo>
                <a:cubicBezTo>
                  <a:pt x="804429" y="2664435"/>
                  <a:pt x="803170" y="2648069"/>
                  <a:pt x="808206" y="2622892"/>
                </a:cubicBezTo>
                <a:cubicBezTo>
                  <a:pt x="803170" y="2617856"/>
                  <a:pt x="799394" y="2614080"/>
                  <a:pt x="796876" y="2611562"/>
                </a:cubicBezTo>
                <a:cubicBezTo>
                  <a:pt x="794358" y="2609044"/>
                  <a:pt x="790581" y="2602750"/>
                  <a:pt x="785546" y="2592679"/>
                </a:cubicBezTo>
                <a:cubicBezTo>
                  <a:pt x="785546" y="2597714"/>
                  <a:pt x="777993" y="2592679"/>
                  <a:pt x="762886" y="2577572"/>
                </a:cubicBezTo>
                <a:cubicBezTo>
                  <a:pt x="762886" y="2567501"/>
                  <a:pt x="760368" y="2559947"/>
                  <a:pt x="755333" y="2554912"/>
                </a:cubicBezTo>
                <a:cubicBezTo>
                  <a:pt x="755333" y="2549877"/>
                  <a:pt x="752815" y="2543582"/>
                  <a:pt x="747779" y="2536029"/>
                </a:cubicBezTo>
                <a:cubicBezTo>
                  <a:pt x="742744" y="2528476"/>
                  <a:pt x="742744" y="2517145"/>
                  <a:pt x="747779" y="2502039"/>
                </a:cubicBezTo>
                <a:cubicBezTo>
                  <a:pt x="747779" y="2497003"/>
                  <a:pt x="745261" y="2495744"/>
                  <a:pt x="740226" y="2498262"/>
                </a:cubicBezTo>
                <a:cubicBezTo>
                  <a:pt x="735190" y="2500780"/>
                  <a:pt x="732673" y="2499521"/>
                  <a:pt x="732673" y="2494485"/>
                </a:cubicBezTo>
                <a:lnTo>
                  <a:pt x="732673" y="2486932"/>
                </a:lnTo>
                <a:lnTo>
                  <a:pt x="732673" y="2471826"/>
                </a:lnTo>
                <a:cubicBezTo>
                  <a:pt x="732673" y="2476861"/>
                  <a:pt x="727637" y="2474343"/>
                  <a:pt x="717566" y="2464272"/>
                </a:cubicBezTo>
                <a:lnTo>
                  <a:pt x="717566" y="2456719"/>
                </a:lnTo>
                <a:lnTo>
                  <a:pt x="717566" y="2441612"/>
                </a:lnTo>
                <a:cubicBezTo>
                  <a:pt x="712530" y="2436577"/>
                  <a:pt x="710013" y="2429024"/>
                  <a:pt x="710013" y="2418952"/>
                </a:cubicBezTo>
                <a:cubicBezTo>
                  <a:pt x="710013" y="2408881"/>
                  <a:pt x="704977" y="2406363"/>
                  <a:pt x="694906" y="2411399"/>
                </a:cubicBezTo>
                <a:lnTo>
                  <a:pt x="694906" y="2366079"/>
                </a:lnTo>
                <a:cubicBezTo>
                  <a:pt x="694906" y="2361043"/>
                  <a:pt x="689870" y="2358525"/>
                  <a:pt x="679799" y="2358525"/>
                </a:cubicBezTo>
                <a:cubicBezTo>
                  <a:pt x="679799" y="2348455"/>
                  <a:pt x="679799" y="2343419"/>
                  <a:pt x="679799" y="2343419"/>
                </a:cubicBezTo>
                <a:cubicBezTo>
                  <a:pt x="674764" y="2328312"/>
                  <a:pt x="668469" y="2314465"/>
                  <a:pt x="660916" y="2301875"/>
                </a:cubicBezTo>
                <a:cubicBezTo>
                  <a:pt x="653363" y="2289287"/>
                  <a:pt x="647068" y="2275439"/>
                  <a:pt x="642033" y="2260332"/>
                </a:cubicBezTo>
                <a:cubicBezTo>
                  <a:pt x="636997" y="2255297"/>
                  <a:pt x="629444" y="2242708"/>
                  <a:pt x="619373" y="2222566"/>
                </a:cubicBezTo>
                <a:cubicBezTo>
                  <a:pt x="629444" y="2187317"/>
                  <a:pt x="625667" y="2162139"/>
                  <a:pt x="608043" y="2147033"/>
                </a:cubicBezTo>
                <a:cubicBezTo>
                  <a:pt x="590418" y="2131926"/>
                  <a:pt x="581606" y="2109266"/>
                  <a:pt x="581606" y="2079052"/>
                </a:cubicBezTo>
                <a:lnTo>
                  <a:pt x="566499" y="2063946"/>
                </a:lnTo>
                <a:cubicBezTo>
                  <a:pt x="561464" y="2058910"/>
                  <a:pt x="558946" y="2053875"/>
                  <a:pt x="558946" y="2048839"/>
                </a:cubicBezTo>
                <a:cubicBezTo>
                  <a:pt x="558946" y="2043804"/>
                  <a:pt x="553911" y="2041286"/>
                  <a:pt x="543839" y="2041286"/>
                </a:cubicBezTo>
                <a:lnTo>
                  <a:pt x="543839" y="2011073"/>
                </a:lnTo>
                <a:cubicBezTo>
                  <a:pt x="543839" y="2001002"/>
                  <a:pt x="541322" y="1997225"/>
                  <a:pt x="536286" y="1999743"/>
                </a:cubicBezTo>
                <a:cubicBezTo>
                  <a:pt x="531251" y="2002261"/>
                  <a:pt x="528733" y="1998484"/>
                  <a:pt x="528733" y="1988413"/>
                </a:cubicBezTo>
                <a:lnTo>
                  <a:pt x="528733" y="1980859"/>
                </a:lnTo>
                <a:lnTo>
                  <a:pt x="521179" y="1980859"/>
                </a:lnTo>
                <a:cubicBezTo>
                  <a:pt x="516144" y="1975824"/>
                  <a:pt x="514885" y="1969529"/>
                  <a:pt x="517403" y="1961976"/>
                </a:cubicBezTo>
                <a:cubicBezTo>
                  <a:pt x="519921" y="1954423"/>
                  <a:pt x="516144" y="1950646"/>
                  <a:pt x="506073" y="1950646"/>
                </a:cubicBezTo>
                <a:lnTo>
                  <a:pt x="506073" y="1912879"/>
                </a:lnTo>
                <a:cubicBezTo>
                  <a:pt x="501037" y="1912879"/>
                  <a:pt x="498520" y="1912879"/>
                  <a:pt x="498520" y="1912879"/>
                </a:cubicBezTo>
                <a:cubicBezTo>
                  <a:pt x="493484" y="1907844"/>
                  <a:pt x="492225" y="1905326"/>
                  <a:pt x="494743" y="1905326"/>
                </a:cubicBezTo>
                <a:cubicBezTo>
                  <a:pt x="497261" y="1905326"/>
                  <a:pt x="496002" y="1900291"/>
                  <a:pt x="490966" y="1890219"/>
                </a:cubicBezTo>
                <a:cubicBezTo>
                  <a:pt x="490966" y="1890219"/>
                  <a:pt x="488448" y="1890219"/>
                  <a:pt x="483413" y="1890219"/>
                </a:cubicBezTo>
                <a:cubicBezTo>
                  <a:pt x="483413" y="1890219"/>
                  <a:pt x="483413" y="1880148"/>
                  <a:pt x="483413" y="1860006"/>
                </a:cubicBezTo>
                <a:cubicBezTo>
                  <a:pt x="478377" y="1854971"/>
                  <a:pt x="474601" y="1854971"/>
                  <a:pt x="472083" y="1860006"/>
                </a:cubicBezTo>
                <a:cubicBezTo>
                  <a:pt x="469565" y="1865042"/>
                  <a:pt x="468306" y="1862524"/>
                  <a:pt x="468306" y="1852453"/>
                </a:cubicBezTo>
                <a:cubicBezTo>
                  <a:pt x="463271" y="1842382"/>
                  <a:pt x="459494" y="1832311"/>
                  <a:pt x="456976" y="1822240"/>
                </a:cubicBezTo>
                <a:cubicBezTo>
                  <a:pt x="454458" y="1812168"/>
                  <a:pt x="450682" y="1804615"/>
                  <a:pt x="445646" y="1799580"/>
                </a:cubicBezTo>
                <a:lnTo>
                  <a:pt x="445646" y="1761813"/>
                </a:lnTo>
                <a:cubicBezTo>
                  <a:pt x="435575" y="1756777"/>
                  <a:pt x="430540" y="1751742"/>
                  <a:pt x="430540" y="1746706"/>
                </a:cubicBezTo>
                <a:cubicBezTo>
                  <a:pt x="430540" y="1741671"/>
                  <a:pt x="425504" y="1739153"/>
                  <a:pt x="415433" y="1739153"/>
                </a:cubicBezTo>
                <a:lnTo>
                  <a:pt x="415433" y="1708940"/>
                </a:lnTo>
                <a:cubicBezTo>
                  <a:pt x="405362" y="1719011"/>
                  <a:pt x="402844" y="1720270"/>
                  <a:pt x="407880" y="1712716"/>
                </a:cubicBezTo>
                <a:cubicBezTo>
                  <a:pt x="412915" y="1705163"/>
                  <a:pt x="412915" y="1693833"/>
                  <a:pt x="407880" y="1678726"/>
                </a:cubicBezTo>
                <a:cubicBezTo>
                  <a:pt x="397809" y="1678726"/>
                  <a:pt x="392773" y="1676209"/>
                  <a:pt x="392773" y="1671173"/>
                </a:cubicBezTo>
                <a:cubicBezTo>
                  <a:pt x="397809" y="1656067"/>
                  <a:pt x="397809" y="1644736"/>
                  <a:pt x="392773" y="1637183"/>
                </a:cubicBezTo>
                <a:cubicBezTo>
                  <a:pt x="387737" y="1629630"/>
                  <a:pt x="382702" y="1620818"/>
                  <a:pt x="377666" y="1610746"/>
                </a:cubicBezTo>
                <a:lnTo>
                  <a:pt x="370113" y="1603193"/>
                </a:lnTo>
                <a:cubicBezTo>
                  <a:pt x="365078" y="1598158"/>
                  <a:pt x="360042" y="1595640"/>
                  <a:pt x="355006" y="1595640"/>
                </a:cubicBezTo>
                <a:cubicBezTo>
                  <a:pt x="360042" y="1585568"/>
                  <a:pt x="358783" y="1578015"/>
                  <a:pt x="351230" y="1572980"/>
                </a:cubicBezTo>
                <a:cubicBezTo>
                  <a:pt x="343676" y="1567944"/>
                  <a:pt x="344935" y="1562909"/>
                  <a:pt x="355006" y="1557873"/>
                </a:cubicBezTo>
                <a:cubicBezTo>
                  <a:pt x="355006" y="1552838"/>
                  <a:pt x="349971" y="1550320"/>
                  <a:pt x="339900" y="1550320"/>
                </a:cubicBezTo>
                <a:cubicBezTo>
                  <a:pt x="339900" y="1535213"/>
                  <a:pt x="337382" y="1527660"/>
                  <a:pt x="332346" y="1527660"/>
                </a:cubicBezTo>
                <a:cubicBezTo>
                  <a:pt x="327311" y="1517589"/>
                  <a:pt x="326052" y="1511294"/>
                  <a:pt x="328570" y="1508776"/>
                </a:cubicBezTo>
                <a:cubicBezTo>
                  <a:pt x="331087" y="1506258"/>
                  <a:pt x="332346" y="1502482"/>
                  <a:pt x="332346" y="1497447"/>
                </a:cubicBezTo>
                <a:cubicBezTo>
                  <a:pt x="322275" y="1492411"/>
                  <a:pt x="317240" y="1489893"/>
                  <a:pt x="317240" y="1489893"/>
                </a:cubicBezTo>
                <a:cubicBezTo>
                  <a:pt x="312204" y="1484857"/>
                  <a:pt x="310945" y="1478563"/>
                  <a:pt x="313463" y="1471010"/>
                </a:cubicBezTo>
                <a:cubicBezTo>
                  <a:pt x="315981" y="1463456"/>
                  <a:pt x="312204" y="1459680"/>
                  <a:pt x="302133" y="1459680"/>
                </a:cubicBezTo>
                <a:cubicBezTo>
                  <a:pt x="302133" y="1444573"/>
                  <a:pt x="302133" y="1437020"/>
                  <a:pt x="302133" y="1437020"/>
                </a:cubicBezTo>
                <a:cubicBezTo>
                  <a:pt x="302133" y="1431984"/>
                  <a:pt x="300874" y="1429466"/>
                  <a:pt x="298356" y="1429466"/>
                </a:cubicBezTo>
                <a:cubicBezTo>
                  <a:pt x="295839" y="1429466"/>
                  <a:pt x="294580" y="1426949"/>
                  <a:pt x="294580" y="1421913"/>
                </a:cubicBezTo>
                <a:cubicBezTo>
                  <a:pt x="284509" y="1416878"/>
                  <a:pt x="278214" y="1409324"/>
                  <a:pt x="275696" y="1399253"/>
                </a:cubicBezTo>
                <a:cubicBezTo>
                  <a:pt x="273179" y="1389182"/>
                  <a:pt x="266884" y="1381629"/>
                  <a:pt x="256813" y="1376593"/>
                </a:cubicBezTo>
                <a:cubicBezTo>
                  <a:pt x="266884" y="1366522"/>
                  <a:pt x="268143" y="1358969"/>
                  <a:pt x="260590" y="1353933"/>
                </a:cubicBezTo>
                <a:cubicBezTo>
                  <a:pt x="253037" y="1348898"/>
                  <a:pt x="251778" y="1341344"/>
                  <a:pt x="256813" y="1331273"/>
                </a:cubicBezTo>
                <a:cubicBezTo>
                  <a:pt x="246742" y="1321202"/>
                  <a:pt x="241706" y="1313649"/>
                  <a:pt x="241706" y="1308613"/>
                </a:cubicBezTo>
                <a:cubicBezTo>
                  <a:pt x="241706" y="1308613"/>
                  <a:pt x="236671" y="1303578"/>
                  <a:pt x="226600" y="1293507"/>
                </a:cubicBezTo>
                <a:lnTo>
                  <a:pt x="226600" y="1285953"/>
                </a:lnTo>
                <a:cubicBezTo>
                  <a:pt x="216529" y="1275882"/>
                  <a:pt x="212752" y="1264552"/>
                  <a:pt x="215270" y="1251963"/>
                </a:cubicBezTo>
                <a:cubicBezTo>
                  <a:pt x="217788" y="1239374"/>
                  <a:pt x="216529" y="1228044"/>
                  <a:pt x="211493" y="1217973"/>
                </a:cubicBezTo>
                <a:lnTo>
                  <a:pt x="196386" y="1180207"/>
                </a:lnTo>
                <a:cubicBezTo>
                  <a:pt x="196386" y="1180207"/>
                  <a:pt x="193869" y="1172653"/>
                  <a:pt x="188833" y="1157547"/>
                </a:cubicBezTo>
                <a:cubicBezTo>
                  <a:pt x="188833" y="1152511"/>
                  <a:pt x="186315" y="1147475"/>
                  <a:pt x="181280" y="1142440"/>
                </a:cubicBezTo>
                <a:cubicBezTo>
                  <a:pt x="176244" y="1142440"/>
                  <a:pt x="173727" y="1139922"/>
                  <a:pt x="173727" y="1134887"/>
                </a:cubicBezTo>
                <a:lnTo>
                  <a:pt x="173727" y="1104673"/>
                </a:lnTo>
                <a:lnTo>
                  <a:pt x="151067" y="1082013"/>
                </a:lnTo>
                <a:cubicBezTo>
                  <a:pt x="156102" y="1071942"/>
                  <a:pt x="156102" y="1063130"/>
                  <a:pt x="151067" y="1055577"/>
                </a:cubicBezTo>
                <a:cubicBezTo>
                  <a:pt x="146031" y="1048023"/>
                  <a:pt x="143513" y="1036694"/>
                  <a:pt x="143513" y="1021587"/>
                </a:cubicBezTo>
                <a:cubicBezTo>
                  <a:pt x="143513" y="1016551"/>
                  <a:pt x="138478" y="1008998"/>
                  <a:pt x="128407" y="998927"/>
                </a:cubicBezTo>
                <a:lnTo>
                  <a:pt x="128407" y="976267"/>
                </a:lnTo>
                <a:cubicBezTo>
                  <a:pt x="128407" y="971232"/>
                  <a:pt x="125889" y="968714"/>
                  <a:pt x="120853" y="968714"/>
                </a:cubicBezTo>
                <a:cubicBezTo>
                  <a:pt x="115818" y="968714"/>
                  <a:pt x="113300" y="966196"/>
                  <a:pt x="113300" y="961160"/>
                </a:cubicBezTo>
                <a:lnTo>
                  <a:pt x="113300" y="938500"/>
                </a:lnTo>
                <a:cubicBezTo>
                  <a:pt x="108264" y="928429"/>
                  <a:pt x="103229" y="917099"/>
                  <a:pt x="98193" y="904510"/>
                </a:cubicBezTo>
                <a:cubicBezTo>
                  <a:pt x="93158" y="891922"/>
                  <a:pt x="88122" y="880591"/>
                  <a:pt x="83087" y="870520"/>
                </a:cubicBezTo>
                <a:cubicBezTo>
                  <a:pt x="83087" y="860449"/>
                  <a:pt x="83087" y="846602"/>
                  <a:pt x="83087" y="828977"/>
                </a:cubicBezTo>
                <a:cubicBezTo>
                  <a:pt x="83087" y="811353"/>
                  <a:pt x="78051" y="797505"/>
                  <a:pt x="67980" y="787434"/>
                </a:cubicBezTo>
                <a:cubicBezTo>
                  <a:pt x="62944" y="782398"/>
                  <a:pt x="61686" y="777363"/>
                  <a:pt x="64203" y="772327"/>
                </a:cubicBezTo>
                <a:cubicBezTo>
                  <a:pt x="66721" y="767292"/>
                  <a:pt x="65462" y="759738"/>
                  <a:pt x="60427" y="749667"/>
                </a:cubicBezTo>
                <a:cubicBezTo>
                  <a:pt x="65462" y="744632"/>
                  <a:pt x="65462" y="742114"/>
                  <a:pt x="60427" y="742114"/>
                </a:cubicBezTo>
                <a:cubicBezTo>
                  <a:pt x="60427" y="732043"/>
                  <a:pt x="60427" y="727007"/>
                  <a:pt x="60427" y="727007"/>
                </a:cubicBezTo>
                <a:cubicBezTo>
                  <a:pt x="50356" y="721972"/>
                  <a:pt x="45320" y="711901"/>
                  <a:pt x="45320" y="696794"/>
                </a:cubicBezTo>
                <a:cubicBezTo>
                  <a:pt x="45320" y="681687"/>
                  <a:pt x="40285" y="671616"/>
                  <a:pt x="30213" y="666581"/>
                </a:cubicBezTo>
                <a:cubicBezTo>
                  <a:pt x="35249" y="641403"/>
                  <a:pt x="32731" y="618743"/>
                  <a:pt x="22660" y="598601"/>
                </a:cubicBezTo>
                <a:cubicBezTo>
                  <a:pt x="12589" y="578458"/>
                  <a:pt x="12589" y="558316"/>
                  <a:pt x="22660" y="538174"/>
                </a:cubicBezTo>
                <a:cubicBezTo>
                  <a:pt x="12589" y="528103"/>
                  <a:pt x="7553" y="518032"/>
                  <a:pt x="7553" y="507961"/>
                </a:cubicBezTo>
                <a:cubicBezTo>
                  <a:pt x="7553" y="497890"/>
                  <a:pt x="5036" y="487819"/>
                  <a:pt x="0" y="477747"/>
                </a:cubicBezTo>
                <a:cubicBezTo>
                  <a:pt x="5036" y="472712"/>
                  <a:pt x="8812" y="467676"/>
                  <a:pt x="11330" y="462641"/>
                </a:cubicBezTo>
                <a:cubicBezTo>
                  <a:pt x="13848" y="457605"/>
                  <a:pt x="20142" y="452570"/>
                  <a:pt x="30213" y="447534"/>
                </a:cubicBezTo>
                <a:cubicBezTo>
                  <a:pt x="40285" y="442499"/>
                  <a:pt x="47838" y="439981"/>
                  <a:pt x="52873" y="439981"/>
                </a:cubicBezTo>
                <a:cubicBezTo>
                  <a:pt x="57909" y="439981"/>
                  <a:pt x="62944" y="437463"/>
                  <a:pt x="67980" y="432428"/>
                </a:cubicBezTo>
                <a:cubicBezTo>
                  <a:pt x="83087" y="432428"/>
                  <a:pt x="93158" y="434945"/>
                  <a:pt x="98193" y="439981"/>
                </a:cubicBezTo>
                <a:cubicBezTo>
                  <a:pt x="108264" y="434945"/>
                  <a:pt x="115818" y="428651"/>
                  <a:pt x="120853" y="421097"/>
                </a:cubicBezTo>
                <a:cubicBezTo>
                  <a:pt x="125889" y="413544"/>
                  <a:pt x="133442" y="404732"/>
                  <a:pt x="143513" y="394661"/>
                </a:cubicBezTo>
                <a:cubicBezTo>
                  <a:pt x="148549" y="389625"/>
                  <a:pt x="153584" y="388366"/>
                  <a:pt x="158620" y="390884"/>
                </a:cubicBezTo>
                <a:cubicBezTo>
                  <a:pt x="163655" y="393402"/>
                  <a:pt x="163655" y="389625"/>
                  <a:pt x="158620" y="379554"/>
                </a:cubicBezTo>
                <a:cubicBezTo>
                  <a:pt x="168691" y="384590"/>
                  <a:pt x="177503" y="383331"/>
                  <a:pt x="185057" y="375777"/>
                </a:cubicBezTo>
                <a:cubicBezTo>
                  <a:pt x="192610" y="368224"/>
                  <a:pt x="198904" y="369483"/>
                  <a:pt x="203940" y="379554"/>
                </a:cubicBezTo>
                <a:cubicBezTo>
                  <a:pt x="224082" y="369483"/>
                  <a:pt x="234153" y="359412"/>
                  <a:pt x="234153" y="349341"/>
                </a:cubicBezTo>
                <a:cubicBezTo>
                  <a:pt x="234153" y="349341"/>
                  <a:pt x="241706" y="349341"/>
                  <a:pt x="256813" y="349341"/>
                </a:cubicBezTo>
                <a:cubicBezTo>
                  <a:pt x="261849" y="344306"/>
                  <a:pt x="264366" y="340529"/>
                  <a:pt x="264366" y="338011"/>
                </a:cubicBezTo>
                <a:cubicBezTo>
                  <a:pt x="264366" y="335493"/>
                  <a:pt x="266884" y="331717"/>
                  <a:pt x="271920" y="326681"/>
                </a:cubicBezTo>
                <a:cubicBezTo>
                  <a:pt x="276955" y="321646"/>
                  <a:pt x="284509" y="319128"/>
                  <a:pt x="294580" y="319128"/>
                </a:cubicBezTo>
                <a:lnTo>
                  <a:pt x="294580" y="311574"/>
                </a:lnTo>
                <a:cubicBezTo>
                  <a:pt x="299615" y="311574"/>
                  <a:pt x="302133" y="309057"/>
                  <a:pt x="302133" y="304021"/>
                </a:cubicBezTo>
                <a:cubicBezTo>
                  <a:pt x="312204" y="309057"/>
                  <a:pt x="326052" y="310315"/>
                  <a:pt x="343676" y="307798"/>
                </a:cubicBezTo>
                <a:cubicBezTo>
                  <a:pt x="361301" y="305280"/>
                  <a:pt x="380184" y="306539"/>
                  <a:pt x="400326" y="311574"/>
                </a:cubicBezTo>
                <a:cubicBezTo>
                  <a:pt x="400326" y="316610"/>
                  <a:pt x="402844" y="319128"/>
                  <a:pt x="407880" y="319128"/>
                </a:cubicBezTo>
                <a:cubicBezTo>
                  <a:pt x="412915" y="324163"/>
                  <a:pt x="417951" y="326681"/>
                  <a:pt x="422986" y="326681"/>
                </a:cubicBezTo>
                <a:cubicBezTo>
                  <a:pt x="422986" y="326681"/>
                  <a:pt x="430540" y="334234"/>
                  <a:pt x="445646" y="349341"/>
                </a:cubicBezTo>
                <a:lnTo>
                  <a:pt x="445646" y="364448"/>
                </a:lnTo>
                <a:cubicBezTo>
                  <a:pt x="455717" y="369483"/>
                  <a:pt x="460753" y="372001"/>
                  <a:pt x="460753" y="372001"/>
                </a:cubicBezTo>
                <a:lnTo>
                  <a:pt x="460753" y="394661"/>
                </a:lnTo>
                <a:cubicBezTo>
                  <a:pt x="460753" y="399696"/>
                  <a:pt x="465788" y="402214"/>
                  <a:pt x="475859" y="402214"/>
                </a:cubicBezTo>
                <a:lnTo>
                  <a:pt x="475859" y="417321"/>
                </a:lnTo>
                <a:cubicBezTo>
                  <a:pt x="480895" y="422356"/>
                  <a:pt x="483413" y="432428"/>
                  <a:pt x="483413" y="447534"/>
                </a:cubicBezTo>
                <a:cubicBezTo>
                  <a:pt x="498520" y="462641"/>
                  <a:pt x="503555" y="472712"/>
                  <a:pt x="498520" y="477747"/>
                </a:cubicBezTo>
                <a:cubicBezTo>
                  <a:pt x="508591" y="477747"/>
                  <a:pt x="516144" y="480265"/>
                  <a:pt x="521179" y="485301"/>
                </a:cubicBezTo>
                <a:cubicBezTo>
                  <a:pt x="521179" y="485301"/>
                  <a:pt x="521179" y="477747"/>
                  <a:pt x="521179" y="462641"/>
                </a:cubicBezTo>
                <a:cubicBezTo>
                  <a:pt x="526215" y="447534"/>
                  <a:pt x="526215" y="429910"/>
                  <a:pt x="521179" y="409768"/>
                </a:cubicBezTo>
                <a:lnTo>
                  <a:pt x="521179" y="402214"/>
                </a:lnTo>
                <a:cubicBezTo>
                  <a:pt x="516144" y="397179"/>
                  <a:pt x="513626" y="384590"/>
                  <a:pt x="513626" y="364448"/>
                </a:cubicBezTo>
                <a:cubicBezTo>
                  <a:pt x="508591" y="359412"/>
                  <a:pt x="503555" y="354376"/>
                  <a:pt x="498520" y="349341"/>
                </a:cubicBezTo>
                <a:cubicBezTo>
                  <a:pt x="493484" y="344306"/>
                  <a:pt x="493484" y="334234"/>
                  <a:pt x="498520" y="319128"/>
                </a:cubicBezTo>
                <a:cubicBezTo>
                  <a:pt x="493484" y="309057"/>
                  <a:pt x="490966" y="306539"/>
                  <a:pt x="490966" y="311574"/>
                </a:cubicBezTo>
                <a:cubicBezTo>
                  <a:pt x="490966" y="316610"/>
                  <a:pt x="488448" y="311574"/>
                  <a:pt x="483413" y="296468"/>
                </a:cubicBezTo>
                <a:cubicBezTo>
                  <a:pt x="483413" y="286397"/>
                  <a:pt x="484672" y="277584"/>
                  <a:pt x="487189" y="270031"/>
                </a:cubicBezTo>
                <a:cubicBezTo>
                  <a:pt x="489707" y="262478"/>
                  <a:pt x="488448" y="253665"/>
                  <a:pt x="483413" y="243594"/>
                </a:cubicBezTo>
                <a:cubicBezTo>
                  <a:pt x="493484" y="238559"/>
                  <a:pt x="502296" y="232264"/>
                  <a:pt x="509849" y="224711"/>
                </a:cubicBezTo>
                <a:cubicBezTo>
                  <a:pt x="517403" y="217158"/>
                  <a:pt x="523697" y="218416"/>
                  <a:pt x="528733" y="228488"/>
                </a:cubicBezTo>
                <a:cubicBezTo>
                  <a:pt x="538804" y="228488"/>
                  <a:pt x="547616" y="224711"/>
                  <a:pt x="555169" y="217158"/>
                </a:cubicBezTo>
                <a:cubicBezTo>
                  <a:pt x="562723" y="209604"/>
                  <a:pt x="571535" y="205828"/>
                  <a:pt x="581606" y="205828"/>
                </a:cubicBezTo>
                <a:cubicBezTo>
                  <a:pt x="601748" y="205828"/>
                  <a:pt x="611819" y="198274"/>
                  <a:pt x="611819" y="183168"/>
                </a:cubicBezTo>
                <a:cubicBezTo>
                  <a:pt x="621891" y="188203"/>
                  <a:pt x="630703" y="186945"/>
                  <a:pt x="638256" y="179391"/>
                </a:cubicBezTo>
                <a:cubicBezTo>
                  <a:pt x="645809" y="171838"/>
                  <a:pt x="652104" y="173097"/>
                  <a:pt x="657139" y="183168"/>
                </a:cubicBezTo>
                <a:cubicBezTo>
                  <a:pt x="672246" y="168061"/>
                  <a:pt x="679799" y="163026"/>
                  <a:pt x="679799" y="168061"/>
                </a:cubicBezTo>
                <a:lnTo>
                  <a:pt x="694906" y="152954"/>
                </a:lnTo>
                <a:cubicBezTo>
                  <a:pt x="699942" y="147919"/>
                  <a:pt x="702459" y="142883"/>
                  <a:pt x="702459" y="137848"/>
                </a:cubicBezTo>
                <a:cubicBezTo>
                  <a:pt x="712530" y="142883"/>
                  <a:pt x="723860" y="142883"/>
                  <a:pt x="736449" y="137848"/>
                </a:cubicBezTo>
                <a:cubicBezTo>
                  <a:pt x="749038" y="132812"/>
                  <a:pt x="755333" y="132812"/>
                  <a:pt x="755333" y="137848"/>
                </a:cubicBezTo>
                <a:cubicBezTo>
                  <a:pt x="765404" y="137848"/>
                  <a:pt x="770439" y="135330"/>
                  <a:pt x="770439" y="130295"/>
                </a:cubicBezTo>
                <a:lnTo>
                  <a:pt x="777993" y="130295"/>
                </a:lnTo>
                <a:cubicBezTo>
                  <a:pt x="788064" y="125259"/>
                  <a:pt x="793099" y="122741"/>
                  <a:pt x="793099" y="122741"/>
                </a:cubicBezTo>
                <a:cubicBezTo>
                  <a:pt x="803170" y="112670"/>
                  <a:pt x="808206" y="107635"/>
                  <a:pt x="808206" y="107635"/>
                </a:cubicBezTo>
                <a:cubicBezTo>
                  <a:pt x="818277" y="107635"/>
                  <a:pt x="823313" y="102599"/>
                  <a:pt x="823313" y="92528"/>
                </a:cubicBezTo>
                <a:cubicBezTo>
                  <a:pt x="843455" y="92528"/>
                  <a:pt x="863597" y="93787"/>
                  <a:pt x="883739" y="96304"/>
                </a:cubicBezTo>
                <a:cubicBezTo>
                  <a:pt x="903881" y="98822"/>
                  <a:pt x="918988" y="105117"/>
                  <a:pt x="929059" y="115188"/>
                </a:cubicBezTo>
                <a:cubicBezTo>
                  <a:pt x="939130" y="125259"/>
                  <a:pt x="945425" y="124000"/>
                  <a:pt x="947942" y="111411"/>
                </a:cubicBezTo>
                <a:cubicBezTo>
                  <a:pt x="950460" y="98822"/>
                  <a:pt x="951719" y="97563"/>
                  <a:pt x="951719" y="107635"/>
                </a:cubicBezTo>
                <a:cubicBezTo>
                  <a:pt x="961790" y="102599"/>
                  <a:pt x="966826" y="105117"/>
                  <a:pt x="966826" y="115188"/>
                </a:cubicBezTo>
                <a:cubicBezTo>
                  <a:pt x="966826" y="125259"/>
                  <a:pt x="966826" y="135330"/>
                  <a:pt x="966826" y="145401"/>
                </a:cubicBezTo>
                <a:lnTo>
                  <a:pt x="989486" y="168061"/>
                </a:lnTo>
                <a:cubicBezTo>
                  <a:pt x="994521" y="168061"/>
                  <a:pt x="1002075" y="173097"/>
                  <a:pt x="1012146" y="183168"/>
                </a:cubicBezTo>
                <a:cubicBezTo>
                  <a:pt x="1012146" y="198274"/>
                  <a:pt x="1007110" y="207087"/>
                  <a:pt x="997039" y="209604"/>
                </a:cubicBezTo>
                <a:cubicBezTo>
                  <a:pt x="986968" y="212122"/>
                  <a:pt x="984450" y="220934"/>
                  <a:pt x="989486" y="236041"/>
                </a:cubicBezTo>
                <a:cubicBezTo>
                  <a:pt x="994521" y="246112"/>
                  <a:pt x="1003333" y="248630"/>
                  <a:pt x="1015922" y="243594"/>
                </a:cubicBezTo>
                <a:cubicBezTo>
                  <a:pt x="1028511" y="238559"/>
                  <a:pt x="1034806" y="241076"/>
                  <a:pt x="1034806" y="251148"/>
                </a:cubicBezTo>
                <a:cubicBezTo>
                  <a:pt x="1044877" y="251148"/>
                  <a:pt x="1049912" y="248630"/>
                  <a:pt x="1049912" y="243594"/>
                </a:cubicBezTo>
                <a:cubicBezTo>
                  <a:pt x="1049912" y="238559"/>
                  <a:pt x="1054948" y="238559"/>
                  <a:pt x="1065019" y="243594"/>
                </a:cubicBezTo>
                <a:cubicBezTo>
                  <a:pt x="1075090" y="248630"/>
                  <a:pt x="1080126" y="253665"/>
                  <a:pt x="1080126" y="258701"/>
                </a:cubicBezTo>
                <a:cubicBezTo>
                  <a:pt x="1080126" y="263736"/>
                  <a:pt x="1085161" y="266254"/>
                  <a:pt x="1095232" y="266254"/>
                </a:cubicBezTo>
                <a:cubicBezTo>
                  <a:pt x="1095232" y="276325"/>
                  <a:pt x="1093973" y="281361"/>
                  <a:pt x="1091456" y="281361"/>
                </a:cubicBezTo>
                <a:cubicBezTo>
                  <a:pt x="1088938" y="281361"/>
                  <a:pt x="1087679" y="283879"/>
                  <a:pt x="1087679" y="288914"/>
                </a:cubicBezTo>
                <a:cubicBezTo>
                  <a:pt x="1092715" y="304021"/>
                  <a:pt x="1100268" y="315351"/>
                  <a:pt x="1110339" y="322904"/>
                </a:cubicBezTo>
                <a:cubicBezTo>
                  <a:pt x="1120410" y="330458"/>
                  <a:pt x="1130481" y="339270"/>
                  <a:pt x="1140552" y="349341"/>
                </a:cubicBezTo>
                <a:cubicBezTo>
                  <a:pt x="1140552" y="364448"/>
                  <a:pt x="1140552" y="380813"/>
                  <a:pt x="1140552" y="398437"/>
                </a:cubicBezTo>
                <a:cubicBezTo>
                  <a:pt x="1140552" y="416062"/>
                  <a:pt x="1143070" y="429910"/>
                  <a:pt x="1148105" y="439981"/>
                </a:cubicBezTo>
                <a:cubicBezTo>
                  <a:pt x="1153141" y="439981"/>
                  <a:pt x="1155659" y="439981"/>
                  <a:pt x="1155659" y="439981"/>
                </a:cubicBezTo>
                <a:cubicBezTo>
                  <a:pt x="1155659" y="460123"/>
                  <a:pt x="1160694" y="470194"/>
                  <a:pt x="1170766" y="470194"/>
                </a:cubicBezTo>
                <a:lnTo>
                  <a:pt x="1170766" y="500407"/>
                </a:lnTo>
                <a:cubicBezTo>
                  <a:pt x="1170766" y="505443"/>
                  <a:pt x="1178319" y="515514"/>
                  <a:pt x="1193426" y="530621"/>
                </a:cubicBezTo>
                <a:lnTo>
                  <a:pt x="1193426" y="621261"/>
                </a:lnTo>
                <a:cubicBezTo>
                  <a:pt x="1203497" y="631332"/>
                  <a:pt x="1213568" y="646439"/>
                  <a:pt x="1223639" y="666581"/>
                </a:cubicBezTo>
                <a:cubicBezTo>
                  <a:pt x="1233710" y="686723"/>
                  <a:pt x="1233710" y="701829"/>
                  <a:pt x="1223639" y="711901"/>
                </a:cubicBezTo>
                <a:cubicBezTo>
                  <a:pt x="1223639" y="711901"/>
                  <a:pt x="1218603" y="721972"/>
                  <a:pt x="1208532" y="742114"/>
                </a:cubicBezTo>
                <a:cubicBezTo>
                  <a:pt x="1198461" y="732043"/>
                  <a:pt x="1192167" y="729525"/>
                  <a:pt x="1189649" y="734561"/>
                </a:cubicBezTo>
                <a:cubicBezTo>
                  <a:pt x="1187131" y="739596"/>
                  <a:pt x="1180837" y="742114"/>
                  <a:pt x="1170766" y="742114"/>
                </a:cubicBezTo>
                <a:cubicBezTo>
                  <a:pt x="1175801" y="727007"/>
                  <a:pt x="1174542" y="718195"/>
                  <a:pt x="1166989" y="715677"/>
                </a:cubicBezTo>
                <a:cubicBezTo>
                  <a:pt x="1159436" y="713159"/>
                  <a:pt x="1153141" y="709383"/>
                  <a:pt x="1148105" y="704347"/>
                </a:cubicBezTo>
                <a:cubicBezTo>
                  <a:pt x="1138034" y="699312"/>
                  <a:pt x="1134258" y="700570"/>
                  <a:pt x="1136776" y="708124"/>
                </a:cubicBezTo>
                <a:cubicBezTo>
                  <a:pt x="1139293" y="715677"/>
                  <a:pt x="1135517" y="719454"/>
                  <a:pt x="1125446" y="719454"/>
                </a:cubicBezTo>
                <a:cubicBezTo>
                  <a:pt x="1135517" y="729525"/>
                  <a:pt x="1143070" y="739596"/>
                  <a:pt x="1148105" y="749667"/>
                </a:cubicBezTo>
                <a:lnTo>
                  <a:pt x="1170766" y="772327"/>
                </a:lnTo>
                <a:cubicBezTo>
                  <a:pt x="1170766" y="782398"/>
                  <a:pt x="1166989" y="788693"/>
                  <a:pt x="1159436" y="791211"/>
                </a:cubicBezTo>
                <a:cubicBezTo>
                  <a:pt x="1151882" y="793728"/>
                  <a:pt x="1148105" y="800023"/>
                  <a:pt x="1148105" y="810094"/>
                </a:cubicBezTo>
                <a:cubicBezTo>
                  <a:pt x="1148105" y="820165"/>
                  <a:pt x="1160694" y="830236"/>
                  <a:pt x="1185872" y="840307"/>
                </a:cubicBezTo>
                <a:cubicBezTo>
                  <a:pt x="1195943" y="835272"/>
                  <a:pt x="1198461" y="827718"/>
                  <a:pt x="1193426" y="817647"/>
                </a:cubicBezTo>
                <a:cubicBezTo>
                  <a:pt x="1188390" y="807576"/>
                  <a:pt x="1185872" y="797505"/>
                  <a:pt x="1185872" y="787434"/>
                </a:cubicBezTo>
                <a:cubicBezTo>
                  <a:pt x="1200979" y="787434"/>
                  <a:pt x="1208532" y="784916"/>
                  <a:pt x="1208532" y="779880"/>
                </a:cubicBezTo>
                <a:lnTo>
                  <a:pt x="1216086" y="779880"/>
                </a:lnTo>
                <a:lnTo>
                  <a:pt x="1223639" y="787434"/>
                </a:lnTo>
                <a:cubicBezTo>
                  <a:pt x="1228675" y="792469"/>
                  <a:pt x="1232451" y="792469"/>
                  <a:pt x="1234969" y="787434"/>
                </a:cubicBezTo>
                <a:cubicBezTo>
                  <a:pt x="1237487" y="782398"/>
                  <a:pt x="1241263" y="782398"/>
                  <a:pt x="1246299" y="787434"/>
                </a:cubicBezTo>
                <a:cubicBezTo>
                  <a:pt x="1251334" y="787434"/>
                  <a:pt x="1252593" y="791211"/>
                  <a:pt x="1250076" y="798764"/>
                </a:cubicBezTo>
                <a:cubicBezTo>
                  <a:pt x="1247558" y="806317"/>
                  <a:pt x="1251334" y="807576"/>
                  <a:pt x="1261405" y="802540"/>
                </a:cubicBezTo>
                <a:cubicBezTo>
                  <a:pt x="1271476" y="817647"/>
                  <a:pt x="1271476" y="840307"/>
                  <a:pt x="1261405" y="870520"/>
                </a:cubicBezTo>
                <a:cubicBezTo>
                  <a:pt x="1251334" y="875556"/>
                  <a:pt x="1245040" y="880591"/>
                  <a:pt x="1242522" y="885627"/>
                </a:cubicBezTo>
                <a:cubicBezTo>
                  <a:pt x="1240004" y="890662"/>
                  <a:pt x="1233710" y="893180"/>
                  <a:pt x="1223639" y="893180"/>
                </a:cubicBezTo>
                <a:cubicBezTo>
                  <a:pt x="1228675" y="908287"/>
                  <a:pt x="1240004" y="917099"/>
                  <a:pt x="1257629" y="919617"/>
                </a:cubicBezTo>
                <a:cubicBezTo>
                  <a:pt x="1275253" y="922135"/>
                  <a:pt x="1289101" y="928429"/>
                  <a:pt x="1299172" y="938500"/>
                </a:cubicBezTo>
                <a:cubicBezTo>
                  <a:pt x="1299172" y="948572"/>
                  <a:pt x="1297913" y="954866"/>
                  <a:pt x="1295395" y="957384"/>
                </a:cubicBezTo>
                <a:cubicBezTo>
                  <a:pt x="1292878" y="959901"/>
                  <a:pt x="1291619" y="963678"/>
                  <a:pt x="1291619" y="968714"/>
                </a:cubicBezTo>
                <a:cubicBezTo>
                  <a:pt x="1291619" y="978785"/>
                  <a:pt x="1286583" y="983820"/>
                  <a:pt x="1276512" y="983820"/>
                </a:cubicBezTo>
                <a:cubicBezTo>
                  <a:pt x="1266441" y="983820"/>
                  <a:pt x="1263923" y="988856"/>
                  <a:pt x="1268959" y="998927"/>
                </a:cubicBezTo>
                <a:cubicBezTo>
                  <a:pt x="1268959" y="1008998"/>
                  <a:pt x="1272736" y="1011516"/>
                  <a:pt x="1280289" y="1006480"/>
                </a:cubicBezTo>
                <a:cubicBezTo>
                  <a:pt x="1287842" y="1001445"/>
                  <a:pt x="1294137" y="1001445"/>
                  <a:pt x="1299172" y="1006480"/>
                </a:cubicBezTo>
                <a:cubicBezTo>
                  <a:pt x="1299172" y="1006480"/>
                  <a:pt x="1306725" y="1008998"/>
                  <a:pt x="1321832" y="1014034"/>
                </a:cubicBezTo>
                <a:cubicBezTo>
                  <a:pt x="1321832" y="1024105"/>
                  <a:pt x="1320573" y="1032917"/>
                  <a:pt x="1318055" y="1040470"/>
                </a:cubicBezTo>
                <a:cubicBezTo>
                  <a:pt x="1315538" y="1048023"/>
                  <a:pt x="1309243" y="1046765"/>
                  <a:pt x="1299172" y="1036694"/>
                </a:cubicBezTo>
                <a:cubicBezTo>
                  <a:pt x="1299172" y="1046765"/>
                  <a:pt x="1299172" y="1051800"/>
                  <a:pt x="1299172" y="1051800"/>
                </a:cubicBezTo>
                <a:cubicBezTo>
                  <a:pt x="1294137" y="1061871"/>
                  <a:pt x="1292878" y="1069425"/>
                  <a:pt x="1295395" y="1074460"/>
                </a:cubicBezTo>
                <a:cubicBezTo>
                  <a:pt x="1297913" y="1079496"/>
                  <a:pt x="1299172" y="1087049"/>
                  <a:pt x="1299172" y="1097120"/>
                </a:cubicBezTo>
                <a:cubicBezTo>
                  <a:pt x="1309243" y="1097120"/>
                  <a:pt x="1318055" y="1093344"/>
                  <a:pt x="1325609" y="1085790"/>
                </a:cubicBezTo>
                <a:cubicBezTo>
                  <a:pt x="1333162" y="1078237"/>
                  <a:pt x="1341974" y="1074460"/>
                  <a:pt x="1352045" y="1074460"/>
                </a:cubicBezTo>
                <a:cubicBezTo>
                  <a:pt x="1357081" y="1079496"/>
                  <a:pt x="1360858" y="1082013"/>
                  <a:pt x="1363375" y="1082013"/>
                </a:cubicBezTo>
                <a:cubicBezTo>
                  <a:pt x="1365893" y="1082013"/>
                  <a:pt x="1369670" y="1087049"/>
                  <a:pt x="1374705" y="1097120"/>
                </a:cubicBezTo>
                <a:lnTo>
                  <a:pt x="1374705" y="1104673"/>
                </a:lnTo>
                <a:cubicBezTo>
                  <a:pt x="1374705" y="1109709"/>
                  <a:pt x="1377223" y="1112227"/>
                  <a:pt x="1382259" y="1112227"/>
                </a:cubicBezTo>
                <a:cubicBezTo>
                  <a:pt x="1392330" y="1112227"/>
                  <a:pt x="1396107" y="1121039"/>
                  <a:pt x="1393589" y="1138663"/>
                </a:cubicBezTo>
                <a:cubicBezTo>
                  <a:pt x="1391071" y="1156288"/>
                  <a:pt x="1392330" y="1170135"/>
                  <a:pt x="1397365" y="1180207"/>
                </a:cubicBezTo>
                <a:cubicBezTo>
                  <a:pt x="1387294" y="1185242"/>
                  <a:pt x="1375964" y="1187760"/>
                  <a:pt x="1363375" y="1187760"/>
                </a:cubicBezTo>
                <a:cubicBezTo>
                  <a:pt x="1350787" y="1187760"/>
                  <a:pt x="1339456" y="1192795"/>
                  <a:pt x="1329385" y="1202867"/>
                </a:cubicBezTo>
                <a:cubicBezTo>
                  <a:pt x="1329385" y="1217973"/>
                  <a:pt x="1328126" y="1229303"/>
                  <a:pt x="1325609" y="1236857"/>
                </a:cubicBezTo>
                <a:cubicBezTo>
                  <a:pt x="1323091" y="1244410"/>
                  <a:pt x="1321832" y="1253222"/>
                  <a:pt x="1321832" y="1263293"/>
                </a:cubicBezTo>
                <a:cubicBezTo>
                  <a:pt x="1326868" y="1258258"/>
                  <a:pt x="1329385" y="1255740"/>
                  <a:pt x="1329385" y="1255740"/>
                </a:cubicBezTo>
                <a:cubicBezTo>
                  <a:pt x="1334421" y="1255740"/>
                  <a:pt x="1335680" y="1258258"/>
                  <a:pt x="1333162" y="1263293"/>
                </a:cubicBezTo>
                <a:cubicBezTo>
                  <a:pt x="1330644" y="1268329"/>
                  <a:pt x="1334421" y="1270847"/>
                  <a:pt x="1344492" y="1270847"/>
                </a:cubicBezTo>
                <a:cubicBezTo>
                  <a:pt x="1354563" y="1280918"/>
                  <a:pt x="1359599" y="1288471"/>
                  <a:pt x="1359599" y="1293507"/>
                </a:cubicBezTo>
                <a:cubicBezTo>
                  <a:pt x="1369670" y="1293507"/>
                  <a:pt x="1375964" y="1292248"/>
                  <a:pt x="1378482" y="1289730"/>
                </a:cubicBezTo>
                <a:cubicBezTo>
                  <a:pt x="1381000" y="1287212"/>
                  <a:pt x="1387294" y="1288471"/>
                  <a:pt x="1397365" y="1293507"/>
                </a:cubicBezTo>
                <a:cubicBezTo>
                  <a:pt x="1407436" y="1293507"/>
                  <a:pt x="1414990" y="1296025"/>
                  <a:pt x="1420025" y="1301060"/>
                </a:cubicBezTo>
                <a:cubicBezTo>
                  <a:pt x="1425061" y="1306095"/>
                  <a:pt x="1430096" y="1303578"/>
                  <a:pt x="1435132" y="1293507"/>
                </a:cubicBezTo>
                <a:cubicBezTo>
                  <a:pt x="1445203" y="1303578"/>
                  <a:pt x="1455274" y="1318684"/>
                  <a:pt x="1465345" y="1338827"/>
                </a:cubicBezTo>
                <a:cubicBezTo>
                  <a:pt x="1470381" y="1348898"/>
                  <a:pt x="1475416" y="1356451"/>
                  <a:pt x="1480452" y="1361487"/>
                </a:cubicBezTo>
                <a:cubicBezTo>
                  <a:pt x="1485487" y="1366522"/>
                  <a:pt x="1490523" y="1374075"/>
                  <a:pt x="1495558" y="1384146"/>
                </a:cubicBezTo>
                <a:cubicBezTo>
                  <a:pt x="1490523" y="1384146"/>
                  <a:pt x="1482970" y="1396735"/>
                  <a:pt x="1472898" y="1421913"/>
                </a:cubicBezTo>
                <a:cubicBezTo>
                  <a:pt x="1472898" y="1426949"/>
                  <a:pt x="1471640" y="1433243"/>
                  <a:pt x="1469122" y="1440796"/>
                </a:cubicBezTo>
                <a:cubicBezTo>
                  <a:pt x="1466604" y="1448350"/>
                  <a:pt x="1465345" y="1459680"/>
                  <a:pt x="1465345" y="1474787"/>
                </a:cubicBezTo>
                <a:cubicBezTo>
                  <a:pt x="1470381" y="1484857"/>
                  <a:pt x="1476675" y="1484857"/>
                  <a:pt x="1484229" y="1474787"/>
                </a:cubicBezTo>
                <a:cubicBezTo>
                  <a:pt x="1491782" y="1464715"/>
                  <a:pt x="1498076" y="1464715"/>
                  <a:pt x="1503112" y="1474787"/>
                </a:cubicBezTo>
                <a:cubicBezTo>
                  <a:pt x="1503112" y="1494929"/>
                  <a:pt x="1490523" y="1505000"/>
                  <a:pt x="1465345" y="1505000"/>
                </a:cubicBezTo>
                <a:lnTo>
                  <a:pt x="1465345" y="1542766"/>
                </a:lnTo>
                <a:cubicBezTo>
                  <a:pt x="1470381" y="1552838"/>
                  <a:pt x="1476675" y="1554096"/>
                  <a:pt x="1484229" y="1546543"/>
                </a:cubicBezTo>
                <a:cubicBezTo>
                  <a:pt x="1491782" y="1538990"/>
                  <a:pt x="1498076" y="1540249"/>
                  <a:pt x="1503112" y="1550320"/>
                </a:cubicBezTo>
                <a:cubicBezTo>
                  <a:pt x="1513183" y="1545284"/>
                  <a:pt x="1520736" y="1537731"/>
                  <a:pt x="1525772" y="1527660"/>
                </a:cubicBezTo>
                <a:cubicBezTo>
                  <a:pt x="1530808" y="1517589"/>
                  <a:pt x="1538361" y="1515071"/>
                  <a:pt x="1548432" y="1520106"/>
                </a:cubicBezTo>
                <a:cubicBezTo>
                  <a:pt x="1553468" y="1535213"/>
                  <a:pt x="1555985" y="1555355"/>
                  <a:pt x="1555985" y="1580533"/>
                </a:cubicBezTo>
                <a:cubicBezTo>
                  <a:pt x="1555985" y="1590604"/>
                  <a:pt x="1552209" y="1599416"/>
                  <a:pt x="1544655" y="1606969"/>
                </a:cubicBezTo>
                <a:cubicBezTo>
                  <a:pt x="1537102" y="1614523"/>
                  <a:pt x="1535843" y="1625853"/>
                  <a:pt x="1540879" y="1640960"/>
                </a:cubicBezTo>
                <a:cubicBezTo>
                  <a:pt x="1545914" y="1651031"/>
                  <a:pt x="1549691" y="1656067"/>
                  <a:pt x="1552209" y="1656067"/>
                </a:cubicBezTo>
                <a:cubicBezTo>
                  <a:pt x="1554726" y="1656067"/>
                  <a:pt x="1558503" y="1658584"/>
                  <a:pt x="1563539" y="1663620"/>
                </a:cubicBezTo>
                <a:lnTo>
                  <a:pt x="1571092" y="1663620"/>
                </a:lnTo>
                <a:cubicBezTo>
                  <a:pt x="1576127" y="1673691"/>
                  <a:pt x="1578645" y="1678726"/>
                  <a:pt x="1578645" y="1678726"/>
                </a:cubicBezTo>
                <a:cubicBezTo>
                  <a:pt x="1583681" y="1683762"/>
                  <a:pt x="1586198" y="1683762"/>
                  <a:pt x="1586198" y="1678726"/>
                </a:cubicBezTo>
                <a:cubicBezTo>
                  <a:pt x="1586198" y="1673691"/>
                  <a:pt x="1588716" y="1673691"/>
                  <a:pt x="1593752" y="1678726"/>
                </a:cubicBezTo>
                <a:lnTo>
                  <a:pt x="1593752" y="1686280"/>
                </a:lnTo>
                <a:cubicBezTo>
                  <a:pt x="1593752" y="1691315"/>
                  <a:pt x="1596269" y="1693833"/>
                  <a:pt x="1601305" y="1693833"/>
                </a:cubicBezTo>
                <a:cubicBezTo>
                  <a:pt x="1611376" y="1698869"/>
                  <a:pt x="1616412" y="1701386"/>
                  <a:pt x="1616412" y="1701386"/>
                </a:cubicBezTo>
                <a:cubicBezTo>
                  <a:pt x="1616412" y="1726564"/>
                  <a:pt x="1608858" y="1731600"/>
                  <a:pt x="1593752" y="1716493"/>
                </a:cubicBezTo>
                <a:cubicBezTo>
                  <a:pt x="1593752" y="1726564"/>
                  <a:pt x="1591234" y="1730341"/>
                  <a:pt x="1586198" y="1727823"/>
                </a:cubicBezTo>
                <a:cubicBezTo>
                  <a:pt x="1581163" y="1725305"/>
                  <a:pt x="1578645" y="1726564"/>
                  <a:pt x="1578645" y="1731600"/>
                </a:cubicBezTo>
                <a:cubicBezTo>
                  <a:pt x="1573609" y="1741671"/>
                  <a:pt x="1574869" y="1746706"/>
                  <a:pt x="1582422" y="1746706"/>
                </a:cubicBezTo>
                <a:cubicBezTo>
                  <a:pt x="1589975" y="1746706"/>
                  <a:pt x="1593752" y="1751742"/>
                  <a:pt x="1593752" y="1761813"/>
                </a:cubicBezTo>
                <a:cubicBezTo>
                  <a:pt x="1593752" y="1766849"/>
                  <a:pt x="1595011" y="1766849"/>
                  <a:pt x="1597528" y="1761813"/>
                </a:cubicBezTo>
                <a:cubicBezTo>
                  <a:pt x="1600046" y="1756777"/>
                  <a:pt x="1603823" y="1756777"/>
                  <a:pt x="1608858" y="1761813"/>
                </a:cubicBezTo>
                <a:cubicBezTo>
                  <a:pt x="1623965" y="1761813"/>
                  <a:pt x="1631518" y="1769366"/>
                  <a:pt x="1631518" y="1784473"/>
                </a:cubicBezTo>
                <a:cubicBezTo>
                  <a:pt x="1631518" y="1794544"/>
                  <a:pt x="1630259" y="1798321"/>
                  <a:pt x="1627742" y="1795803"/>
                </a:cubicBezTo>
                <a:cubicBezTo>
                  <a:pt x="1625224" y="1793285"/>
                  <a:pt x="1621447" y="1794544"/>
                  <a:pt x="1616412" y="1799580"/>
                </a:cubicBezTo>
                <a:cubicBezTo>
                  <a:pt x="1616412" y="1804615"/>
                  <a:pt x="1613894" y="1804615"/>
                  <a:pt x="1608858" y="1799580"/>
                </a:cubicBezTo>
                <a:lnTo>
                  <a:pt x="1608858" y="1807133"/>
                </a:lnTo>
                <a:cubicBezTo>
                  <a:pt x="1603823" y="1812168"/>
                  <a:pt x="1600046" y="1815316"/>
                  <a:pt x="1597528" y="1816575"/>
                </a:cubicBezTo>
                <a:lnTo>
                  <a:pt x="1596256" y="1816787"/>
                </a:lnTo>
                <a:lnTo>
                  <a:pt x="1601069" y="1820823"/>
                </a:lnTo>
                <a:cubicBezTo>
                  <a:pt x="1608150" y="1825544"/>
                  <a:pt x="1614523" y="1826016"/>
                  <a:pt x="1620188" y="1822240"/>
                </a:cubicBezTo>
                <a:cubicBezTo>
                  <a:pt x="1627742" y="1817204"/>
                  <a:pt x="1636554" y="1817204"/>
                  <a:pt x="1646625" y="1822240"/>
                </a:cubicBezTo>
                <a:lnTo>
                  <a:pt x="1646625" y="1837346"/>
                </a:lnTo>
                <a:cubicBezTo>
                  <a:pt x="1646625" y="1832311"/>
                  <a:pt x="1649143" y="1829793"/>
                  <a:pt x="1654178" y="1829793"/>
                </a:cubicBezTo>
                <a:cubicBezTo>
                  <a:pt x="1659214" y="1829793"/>
                  <a:pt x="1664250" y="1832311"/>
                  <a:pt x="1669285" y="1837346"/>
                </a:cubicBezTo>
                <a:cubicBezTo>
                  <a:pt x="1674321" y="1842382"/>
                  <a:pt x="1669285" y="1852453"/>
                  <a:pt x="1654178" y="1867560"/>
                </a:cubicBezTo>
                <a:cubicBezTo>
                  <a:pt x="1654178" y="1877631"/>
                  <a:pt x="1656696" y="1878890"/>
                  <a:pt x="1661732" y="1871336"/>
                </a:cubicBezTo>
                <a:cubicBezTo>
                  <a:pt x="1666767" y="1863783"/>
                  <a:pt x="1674321" y="1865042"/>
                  <a:pt x="1684392" y="1875113"/>
                </a:cubicBezTo>
                <a:cubicBezTo>
                  <a:pt x="1684392" y="1885184"/>
                  <a:pt x="1686910" y="1896514"/>
                  <a:pt x="1691945" y="1909103"/>
                </a:cubicBezTo>
                <a:cubicBezTo>
                  <a:pt x="1696981" y="1921692"/>
                  <a:pt x="1702016" y="1933022"/>
                  <a:pt x="1707052" y="1943093"/>
                </a:cubicBezTo>
                <a:lnTo>
                  <a:pt x="1714605" y="1943093"/>
                </a:lnTo>
                <a:cubicBezTo>
                  <a:pt x="1724676" y="1948128"/>
                  <a:pt x="1727194" y="1956940"/>
                  <a:pt x="1722158" y="1969529"/>
                </a:cubicBezTo>
                <a:cubicBezTo>
                  <a:pt x="1717123" y="1982118"/>
                  <a:pt x="1717123" y="1993448"/>
                  <a:pt x="1722158" y="2003519"/>
                </a:cubicBezTo>
                <a:cubicBezTo>
                  <a:pt x="1722158" y="2013590"/>
                  <a:pt x="1729712" y="2018626"/>
                  <a:pt x="1744818" y="2018626"/>
                </a:cubicBezTo>
                <a:cubicBezTo>
                  <a:pt x="1749854" y="2028697"/>
                  <a:pt x="1747336" y="2033733"/>
                  <a:pt x="1737265" y="2033733"/>
                </a:cubicBezTo>
                <a:cubicBezTo>
                  <a:pt x="1727194" y="2033733"/>
                  <a:pt x="1724676" y="2038768"/>
                  <a:pt x="1729712" y="2048839"/>
                </a:cubicBezTo>
                <a:cubicBezTo>
                  <a:pt x="1739783" y="2058910"/>
                  <a:pt x="1744818" y="2063946"/>
                  <a:pt x="1744818" y="2063946"/>
                </a:cubicBezTo>
                <a:cubicBezTo>
                  <a:pt x="1744818" y="2068982"/>
                  <a:pt x="1746077" y="2068982"/>
                  <a:pt x="1748595" y="2063946"/>
                </a:cubicBezTo>
                <a:cubicBezTo>
                  <a:pt x="1751113" y="2058910"/>
                  <a:pt x="1754889" y="2058910"/>
                  <a:pt x="1759925" y="2063946"/>
                </a:cubicBezTo>
                <a:lnTo>
                  <a:pt x="1759925" y="2071499"/>
                </a:lnTo>
                <a:cubicBezTo>
                  <a:pt x="1759925" y="2076535"/>
                  <a:pt x="1762443" y="2076535"/>
                  <a:pt x="1767478" y="2071499"/>
                </a:cubicBezTo>
                <a:cubicBezTo>
                  <a:pt x="1772514" y="2081570"/>
                  <a:pt x="1772514" y="2085347"/>
                  <a:pt x="1767478" y="2082829"/>
                </a:cubicBezTo>
                <a:cubicBezTo>
                  <a:pt x="1762443" y="2080311"/>
                  <a:pt x="1759925" y="2081570"/>
                  <a:pt x="1759925" y="2086606"/>
                </a:cubicBezTo>
                <a:cubicBezTo>
                  <a:pt x="1754889" y="2091641"/>
                  <a:pt x="1753631" y="2095418"/>
                  <a:pt x="1756148" y="2097936"/>
                </a:cubicBezTo>
                <a:cubicBezTo>
                  <a:pt x="1758666" y="2100454"/>
                  <a:pt x="1754889" y="2101713"/>
                  <a:pt x="1744818" y="2101713"/>
                </a:cubicBezTo>
                <a:cubicBezTo>
                  <a:pt x="1744818" y="2116819"/>
                  <a:pt x="1757407" y="2124373"/>
                  <a:pt x="1782585" y="2124373"/>
                </a:cubicBezTo>
                <a:cubicBezTo>
                  <a:pt x="1777549" y="2149550"/>
                  <a:pt x="1783844" y="2162139"/>
                  <a:pt x="1801468" y="2162139"/>
                </a:cubicBezTo>
                <a:cubicBezTo>
                  <a:pt x="1819093" y="2162139"/>
                  <a:pt x="1832940" y="2157103"/>
                  <a:pt x="1843011" y="2147033"/>
                </a:cubicBezTo>
                <a:cubicBezTo>
                  <a:pt x="1837976" y="2131926"/>
                  <a:pt x="1840494" y="2121855"/>
                  <a:pt x="1850565" y="2116819"/>
                </a:cubicBezTo>
                <a:cubicBezTo>
                  <a:pt x="1860636" y="2111784"/>
                  <a:pt x="1863154" y="2101713"/>
                  <a:pt x="1858118" y="2086606"/>
                </a:cubicBezTo>
                <a:cubicBezTo>
                  <a:pt x="1873225" y="2081570"/>
                  <a:pt x="1882037" y="2071499"/>
                  <a:pt x="1884555" y="2056392"/>
                </a:cubicBezTo>
                <a:cubicBezTo>
                  <a:pt x="1887073" y="2041286"/>
                  <a:pt x="1895885" y="2033733"/>
                  <a:pt x="1910991" y="2033733"/>
                </a:cubicBezTo>
                <a:cubicBezTo>
                  <a:pt x="1905956" y="2023662"/>
                  <a:pt x="1905956" y="2016108"/>
                  <a:pt x="1910991" y="2011073"/>
                </a:cubicBezTo>
                <a:cubicBezTo>
                  <a:pt x="1916027" y="2006037"/>
                  <a:pt x="1918545" y="1998484"/>
                  <a:pt x="1918545" y="1988413"/>
                </a:cubicBezTo>
                <a:cubicBezTo>
                  <a:pt x="1918545" y="1978342"/>
                  <a:pt x="1918545" y="1973306"/>
                  <a:pt x="1918545" y="1973306"/>
                </a:cubicBezTo>
                <a:lnTo>
                  <a:pt x="1926098" y="1973306"/>
                </a:lnTo>
                <a:cubicBezTo>
                  <a:pt x="1931133" y="1963235"/>
                  <a:pt x="1933651" y="1950646"/>
                  <a:pt x="1933651" y="1935539"/>
                </a:cubicBezTo>
                <a:lnTo>
                  <a:pt x="1948758" y="1935539"/>
                </a:lnTo>
                <a:cubicBezTo>
                  <a:pt x="1948758" y="1920433"/>
                  <a:pt x="1948758" y="1912879"/>
                  <a:pt x="1948758" y="1912879"/>
                </a:cubicBezTo>
                <a:cubicBezTo>
                  <a:pt x="1943722" y="1912879"/>
                  <a:pt x="1948758" y="1905326"/>
                  <a:pt x="1963865" y="1890219"/>
                </a:cubicBezTo>
                <a:lnTo>
                  <a:pt x="1971418" y="1890219"/>
                </a:lnTo>
                <a:lnTo>
                  <a:pt x="1971418" y="1875113"/>
                </a:lnTo>
                <a:cubicBezTo>
                  <a:pt x="1976454" y="1870077"/>
                  <a:pt x="1981489" y="1866301"/>
                  <a:pt x="1986525" y="1863783"/>
                </a:cubicBezTo>
                <a:cubicBezTo>
                  <a:pt x="1991560" y="1861265"/>
                  <a:pt x="1996596" y="1854971"/>
                  <a:pt x="2001631" y="1844900"/>
                </a:cubicBezTo>
                <a:cubicBezTo>
                  <a:pt x="2001631" y="1834828"/>
                  <a:pt x="2001631" y="1820981"/>
                  <a:pt x="2001631" y="1803356"/>
                </a:cubicBezTo>
                <a:cubicBezTo>
                  <a:pt x="2001631" y="1785732"/>
                  <a:pt x="1999113" y="1771884"/>
                  <a:pt x="1994078" y="1761813"/>
                </a:cubicBezTo>
                <a:cubicBezTo>
                  <a:pt x="1989042" y="1761813"/>
                  <a:pt x="1986525" y="1759295"/>
                  <a:pt x="1986525" y="1754259"/>
                </a:cubicBezTo>
                <a:cubicBezTo>
                  <a:pt x="1981489" y="1744188"/>
                  <a:pt x="1978971" y="1739153"/>
                  <a:pt x="1978971" y="1739153"/>
                </a:cubicBezTo>
                <a:cubicBezTo>
                  <a:pt x="1973936" y="1739153"/>
                  <a:pt x="1971418" y="1731600"/>
                  <a:pt x="1971418" y="1716493"/>
                </a:cubicBezTo>
                <a:cubicBezTo>
                  <a:pt x="1971418" y="1701386"/>
                  <a:pt x="1966382" y="1691315"/>
                  <a:pt x="1956311" y="1686280"/>
                </a:cubicBezTo>
                <a:cubicBezTo>
                  <a:pt x="1956311" y="1681244"/>
                  <a:pt x="1957570" y="1678726"/>
                  <a:pt x="1960088" y="1678726"/>
                </a:cubicBezTo>
                <a:cubicBezTo>
                  <a:pt x="1962606" y="1678726"/>
                  <a:pt x="1963865" y="1673691"/>
                  <a:pt x="1963865" y="1663620"/>
                </a:cubicBezTo>
                <a:cubicBezTo>
                  <a:pt x="1958829" y="1658584"/>
                  <a:pt x="1955053" y="1652290"/>
                  <a:pt x="1952535" y="1644736"/>
                </a:cubicBezTo>
                <a:cubicBezTo>
                  <a:pt x="1950017" y="1637183"/>
                  <a:pt x="1943722" y="1635924"/>
                  <a:pt x="1933651" y="1640960"/>
                </a:cubicBezTo>
                <a:cubicBezTo>
                  <a:pt x="1933651" y="1620818"/>
                  <a:pt x="1933651" y="1610746"/>
                  <a:pt x="1933651" y="1610746"/>
                </a:cubicBezTo>
                <a:cubicBezTo>
                  <a:pt x="1928616" y="1600675"/>
                  <a:pt x="1926098" y="1599416"/>
                  <a:pt x="1926098" y="1606969"/>
                </a:cubicBezTo>
                <a:cubicBezTo>
                  <a:pt x="1926098" y="1614523"/>
                  <a:pt x="1923580" y="1613264"/>
                  <a:pt x="1918545" y="1603193"/>
                </a:cubicBezTo>
                <a:cubicBezTo>
                  <a:pt x="1918545" y="1593122"/>
                  <a:pt x="1918545" y="1588086"/>
                  <a:pt x="1918545" y="1588086"/>
                </a:cubicBezTo>
                <a:cubicBezTo>
                  <a:pt x="1913509" y="1583051"/>
                  <a:pt x="1913509" y="1580533"/>
                  <a:pt x="1918545" y="1580533"/>
                </a:cubicBezTo>
                <a:cubicBezTo>
                  <a:pt x="1923580" y="1580533"/>
                  <a:pt x="1923580" y="1575498"/>
                  <a:pt x="1918545" y="1565426"/>
                </a:cubicBezTo>
                <a:lnTo>
                  <a:pt x="1918545" y="1550320"/>
                </a:lnTo>
                <a:cubicBezTo>
                  <a:pt x="1913509" y="1545284"/>
                  <a:pt x="1910991" y="1542766"/>
                  <a:pt x="1910991" y="1542766"/>
                </a:cubicBezTo>
                <a:cubicBezTo>
                  <a:pt x="1910991" y="1532695"/>
                  <a:pt x="1903438" y="1522624"/>
                  <a:pt x="1888331" y="1512553"/>
                </a:cubicBezTo>
                <a:cubicBezTo>
                  <a:pt x="1888331" y="1507518"/>
                  <a:pt x="1889590" y="1505000"/>
                  <a:pt x="1892108" y="1505000"/>
                </a:cubicBezTo>
                <a:cubicBezTo>
                  <a:pt x="1894626" y="1505000"/>
                  <a:pt x="1895885" y="1502482"/>
                  <a:pt x="1895885" y="1497447"/>
                </a:cubicBezTo>
                <a:cubicBezTo>
                  <a:pt x="1895885" y="1502482"/>
                  <a:pt x="1890849" y="1499964"/>
                  <a:pt x="1880778" y="1489893"/>
                </a:cubicBezTo>
                <a:cubicBezTo>
                  <a:pt x="1880778" y="1484857"/>
                  <a:pt x="1882037" y="1478563"/>
                  <a:pt x="1884555" y="1471010"/>
                </a:cubicBezTo>
                <a:cubicBezTo>
                  <a:pt x="1887073" y="1463456"/>
                  <a:pt x="1883296" y="1462198"/>
                  <a:pt x="1873225" y="1467233"/>
                </a:cubicBezTo>
                <a:cubicBezTo>
                  <a:pt x="1883296" y="1452126"/>
                  <a:pt x="1883296" y="1438279"/>
                  <a:pt x="1873225" y="1425690"/>
                </a:cubicBezTo>
                <a:cubicBezTo>
                  <a:pt x="1863154" y="1413101"/>
                  <a:pt x="1853083" y="1401771"/>
                  <a:pt x="1843011" y="1391700"/>
                </a:cubicBezTo>
                <a:cubicBezTo>
                  <a:pt x="1848047" y="1391700"/>
                  <a:pt x="1851824" y="1384146"/>
                  <a:pt x="1854342" y="1369040"/>
                </a:cubicBezTo>
                <a:cubicBezTo>
                  <a:pt x="1856859" y="1353933"/>
                  <a:pt x="1853083" y="1343862"/>
                  <a:pt x="1843011" y="1338827"/>
                </a:cubicBezTo>
                <a:cubicBezTo>
                  <a:pt x="1837976" y="1338827"/>
                  <a:pt x="1835458" y="1336309"/>
                  <a:pt x="1835458" y="1331273"/>
                </a:cubicBezTo>
                <a:cubicBezTo>
                  <a:pt x="1830423" y="1321202"/>
                  <a:pt x="1829164" y="1311131"/>
                  <a:pt x="1831682" y="1301060"/>
                </a:cubicBezTo>
                <a:cubicBezTo>
                  <a:pt x="1834199" y="1290989"/>
                  <a:pt x="1830423" y="1288471"/>
                  <a:pt x="1820351" y="1293507"/>
                </a:cubicBezTo>
                <a:lnTo>
                  <a:pt x="1820351" y="1255740"/>
                </a:lnTo>
                <a:cubicBezTo>
                  <a:pt x="1820351" y="1250704"/>
                  <a:pt x="1815316" y="1248187"/>
                  <a:pt x="1805245" y="1248187"/>
                </a:cubicBezTo>
                <a:cubicBezTo>
                  <a:pt x="1805245" y="1228044"/>
                  <a:pt x="1802727" y="1217973"/>
                  <a:pt x="1797691" y="1217973"/>
                </a:cubicBezTo>
                <a:cubicBezTo>
                  <a:pt x="1797691" y="1182724"/>
                  <a:pt x="1795174" y="1162582"/>
                  <a:pt x="1790138" y="1157547"/>
                </a:cubicBezTo>
                <a:cubicBezTo>
                  <a:pt x="1785102" y="1152511"/>
                  <a:pt x="1782585" y="1147475"/>
                  <a:pt x="1782585" y="1142440"/>
                </a:cubicBezTo>
                <a:cubicBezTo>
                  <a:pt x="1782585" y="1127333"/>
                  <a:pt x="1777549" y="1109709"/>
                  <a:pt x="1767478" y="1089567"/>
                </a:cubicBezTo>
                <a:cubicBezTo>
                  <a:pt x="1767478" y="1084531"/>
                  <a:pt x="1766219" y="1082013"/>
                  <a:pt x="1763701" y="1082013"/>
                </a:cubicBezTo>
                <a:cubicBezTo>
                  <a:pt x="1761184" y="1082013"/>
                  <a:pt x="1759925" y="1079496"/>
                  <a:pt x="1759925" y="1074460"/>
                </a:cubicBezTo>
                <a:cubicBezTo>
                  <a:pt x="1754889" y="1069425"/>
                  <a:pt x="1752372" y="1056836"/>
                  <a:pt x="1752372" y="1036694"/>
                </a:cubicBezTo>
                <a:cubicBezTo>
                  <a:pt x="1752372" y="1031658"/>
                  <a:pt x="1751113" y="1026622"/>
                  <a:pt x="1748595" y="1021587"/>
                </a:cubicBezTo>
                <a:cubicBezTo>
                  <a:pt x="1746077" y="1016551"/>
                  <a:pt x="1744818" y="1011516"/>
                  <a:pt x="1744818" y="1006480"/>
                </a:cubicBezTo>
                <a:cubicBezTo>
                  <a:pt x="1744818" y="991374"/>
                  <a:pt x="1742301" y="981302"/>
                  <a:pt x="1737265" y="976267"/>
                </a:cubicBezTo>
                <a:cubicBezTo>
                  <a:pt x="1732229" y="976267"/>
                  <a:pt x="1729712" y="973749"/>
                  <a:pt x="1729712" y="968714"/>
                </a:cubicBezTo>
                <a:lnTo>
                  <a:pt x="1729712" y="961160"/>
                </a:lnTo>
                <a:lnTo>
                  <a:pt x="1729712" y="946054"/>
                </a:lnTo>
                <a:cubicBezTo>
                  <a:pt x="1729712" y="946054"/>
                  <a:pt x="1729712" y="930947"/>
                  <a:pt x="1729712" y="900734"/>
                </a:cubicBezTo>
                <a:cubicBezTo>
                  <a:pt x="1724676" y="900734"/>
                  <a:pt x="1722158" y="898216"/>
                  <a:pt x="1722158" y="893180"/>
                </a:cubicBezTo>
                <a:cubicBezTo>
                  <a:pt x="1722158" y="878074"/>
                  <a:pt x="1719641" y="868002"/>
                  <a:pt x="1714605" y="862967"/>
                </a:cubicBezTo>
                <a:cubicBezTo>
                  <a:pt x="1709569" y="857931"/>
                  <a:pt x="1707052" y="849119"/>
                  <a:pt x="1707052" y="836530"/>
                </a:cubicBezTo>
                <a:cubicBezTo>
                  <a:pt x="1707052" y="823942"/>
                  <a:pt x="1704534" y="812612"/>
                  <a:pt x="1699498" y="802540"/>
                </a:cubicBezTo>
                <a:cubicBezTo>
                  <a:pt x="1689427" y="782398"/>
                  <a:pt x="1681874" y="764774"/>
                  <a:pt x="1676838" y="749667"/>
                </a:cubicBezTo>
                <a:cubicBezTo>
                  <a:pt x="1676838" y="709383"/>
                  <a:pt x="1674321" y="679169"/>
                  <a:pt x="1669285" y="659027"/>
                </a:cubicBezTo>
                <a:cubicBezTo>
                  <a:pt x="1669285" y="653992"/>
                  <a:pt x="1668026" y="650215"/>
                  <a:pt x="1665508" y="647697"/>
                </a:cubicBezTo>
                <a:cubicBezTo>
                  <a:pt x="1662990" y="645179"/>
                  <a:pt x="1661732" y="641403"/>
                  <a:pt x="1661732" y="636367"/>
                </a:cubicBezTo>
                <a:cubicBezTo>
                  <a:pt x="1661732" y="626296"/>
                  <a:pt x="1662990" y="620002"/>
                  <a:pt x="1665508" y="617484"/>
                </a:cubicBezTo>
                <a:cubicBezTo>
                  <a:pt x="1668026" y="614966"/>
                  <a:pt x="1669285" y="608672"/>
                  <a:pt x="1669285" y="598601"/>
                </a:cubicBezTo>
                <a:cubicBezTo>
                  <a:pt x="1669285" y="578458"/>
                  <a:pt x="1661732" y="560834"/>
                  <a:pt x="1646625" y="545727"/>
                </a:cubicBezTo>
                <a:lnTo>
                  <a:pt x="1646625" y="402214"/>
                </a:lnTo>
                <a:cubicBezTo>
                  <a:pt x="1666767" y="397179"/>
                  <a:pt x="1680615" y="388366"/>
                  <a:pt x="1688168" y="375777"/>
                </a:cubicBezTo>
                <a:cubicBezTo>
                  <a:pt x="1695722" y="363189"/>
                  <a:pt x="1712087" y="359412"/>
                  <a:pt x="1737265" y="364448"/>
                </a:cubicBezTo>
                <a:cubicBezTo>
                  <a:pt x="1747336" y="354376"/>
                  <a:pt x="1754889" y="348082"/>
                  <a:pt x="1759925" y="345564"/>
                </a:cubicBezTo>
                <a:cubicBezTo>
                  <a:pt x="1764961" y="343046"/>
                  <a:pt x="1769996" y="336752"/>
                  <a:pt x="1775032" y="326681"/>
                </a:cubicBezTo>
                <a:cubicBezTo>
                  <a:pt x="1785102" y="321646"/>
                  <a:pt x="1791397" y="320386"/>
                  <a:pt x="1793915" y="322904"/>
                </a:cubicBezTo>
                <a:cubicBezTo>
                  <a:pt x="1796433" y="325422"/>
                  <a:pt x="1800210" y="326681"/>
                  <a:pt x="1805245" y="326681"/>
                </a:cubicBezTo>
                <a:cubicBezTo>
                  <a:pt x="1820351" y="311574"/>
                  <a:pt x="1830423" y="306539"/>
                  <a:pt x="1835458" y="311574"/>
                </a:cubicBezTo>
                <a:cubicBezTo>
                  <a:pt x="1845529" y="301503"/>
                  <a:pt x="1850565" y="291432"/>
                  <a:pt x="1850565" y="281361"/>
                </a:cubicBezTo>
                <a:cubicBezTo>
                  <a:pt x="1875743" y="281361"/>
                  <a:pt x="1890849" y="273808"/>
                  <a:pt x="1895885" y="258701"/>
                </a:cubicBezTo>
                <a:cubicBezTo>
                  <a:pt x="1900920" y="243594"/>
                  <a:pt x="1916027" y="238559"/>
                  <a:pt x="1941205" y="243594"/>
                </a:cubicBezTo>
                <a:cubicBezTo>
                  <a:pt x="1946240" y="243594"/>
                  <a:pt x="1950017" y="244853"/>
                  <a:pt x="1952535" y="247371"/>
                </a:cubicBezTo>
                <a:cubicBezTo>
                  <a:pt x="1955053" y="249889"/>
                  <a:pt x="1958829" y="251148"/>
                  <a:pt x="1963865" y="251148"/>
                </a:cubicBezTo>
                <a:cubicBezTo>
                  <a:pt x="1963865" y="256183"/>
                  <a:pt x="1965123" y="258701"/>
                  <a:pt x="1967642" y="258701"/>
                </a:cubicBezTo>
                <a:cubicBezTo>
                  <a:pt x="1970159" y="258701"/>
                  <a:pt x="1971418" y="261219"/>
                  <a:pt x="1971418" y="266254"/>
                </a:cubicBezTo>
                <a:cubicBezTo>
                  <a:pt x="1981489" y="261219"/>
                  <a:pt x="1989042" y="261219"/>
                  <a:pt x="1994078" y="266254"/>
                </a:cubicBezTo>
                <a:cubicBezTo>
                  <a:pt x="1999113" y="271290"/>
                  <a:pt x="2006667" y="273808"/>
                  <a:pt x="2016738" y="273808"/>
                </a:cubicBezTo>
                <a:cubicBezTo>
                  <a:pt x="2021773" y="293950"/>
                  <a:pt x="2030586" y="310315"/>
                  <a:pt x="2043175" y="322904"/>
                </a:cubicBezTo>
                <a:cubicBezTo>
                  <a:pt x="2055763" y="335493"/>
                  <a:pt x="2067093" y="349341"/>
                  <a:pt x="2077165" y="364448"/>
                </a:cubicBezTo>
                <a:cubicBezTo>
                  <a:pt x="2077165" y="374519"/>
                  <a:pt x="2078423" y="382072"/>
                  <a:pt x="2080941" y="387108"/>
                </a:cubicBezTo>
                <a:cubicBezTo>
                  <a:pt x="2083459" y="392143"/>
                  <a:pt x="2084718" y="399696"/>
                  <a:pt x="2084718" y="409768"/>
                </a:cubicBezTo>
                <a:cubicBezTo>
                  <a:pt x="2084718" y="414803"/>
                  <a:pt x="2087236" y="417321"/>
                  <a:pt x="2092271" y="417321"/>
                </a:cubicBezTo>
                <a:lnTo>
                  <a:pt x="2099825" y="417321"/>
                </a:lnTo>
                <a:cubicBezTo>
                  <a:pt x="2104860" y="427392"/>
                  <a:pt x="2106119" y="433686"/>
                  <a:pt x="2103601" y="436204"/>
                </a:cubicBezTo>
                <a:cubicBezTo>
                  <a:pt x="2101083" y="438722"/>
                  <a:pt x="2104860" y="445016"/>
                  <a:pt x="2114931" y="455087"/>
                </a:cubicBezTo>
                <a:cubicBezTo>
                  <a:pt x="2119966" y="450052"/>
                  <a:pt x="2121226" y="442499"/>
                  <a:pt x="2118708" y="432428"/>
                </a:cubicBezTo>
                <a:cubicBezTo>
                  <a:pt x="2116190" y="422356"/>
                  <a:pt x="2114931" y="412285"/>
                  <a:pt x="2114931" y="402214"/>
                </a:cubicBezTo>
                <a:lnTo>
                  <a:pt x="2114931" y="394661"/>
                </a:lnTo>
                <a:lnTo>
                  <a:pt x="2107378" y="394661"/>
                </a:lnTo>
                <a:cubicBezTo>
                  <a:pt x="2102342" y="384590"/>
                  <a:pt x="2101083" y="375777"/>
                  <a:pt x="2103601" y="368224"/>
                </a:cubicBezTo>
                <a:cubicBezTo>
                  <a:pt x="2106119" y="360671"/>
                  <a:pt x="2102342" y="359412"/>
                  <a:pt x="2092271" y="364448"/>
                </a:cubicBezTo>
                <a:lnTo>
                  <a:pt x="2092271" y="334234"/>
                </a:lnTo>
                <a:cubicBezTo>
                  <a:pt x="2092271" y="329199"/>
                  <a:pt x="2087236" y="321646"/>
                  <a:pt x="2077165" y="311574"/>
                </a:cubicBezTo>
                <a:cubicBezTo>
                  <a:pt x="2077165" y="286397"/>
                  <a:pt x="2078423" y="263736"/>
                  <a:pt x="2080941" y="243594"/>
                </a:cubicBezTo>
                <a:cubicBezTo>
                  <a:pt x="2083459" y="223452"/>
                  <a:pt x="2082200" y="200792"/>
                  <a:pt x="2077165" y="175614"/>
                </a:cubicBezTo>
                <a:cubicBezTo>
                  <a:pt x="2092271" y="170579"/>
                  <a:pt x="2099825" y="171838"/>
                  <a:pt x="2099825" y="179391"/>
                </a:cubicBezTo>
                <a:cubicBezTo>
                  <a:pt x="2099825" y="186945"/>
                  <a:pt x="2104860" y="193239"/>
                  <a:pt x="2114931" y="198274"/>
                </a:cubicBezTo>
                <a:cubicBezTo>
                  <a:pt x="2114931" y="198274"/>
                  <a:pt x="2119966" y="188203"/>
                  <a:pt x="2130038" y="168061"/>
                </a:cubicBezTo>
                <a:lnTo>
                  <a:pt x="2152698" y="168061"/>
                </a:lnTo>
                <a:cubicBezTo>
                  <a:pt x="2162769" y="157990"/>
                  <a:pt x="2167804" y="152954"/>
                  <a:pt x="2167804" y="152954"/>
                </a:cubicBezTo>
                <a:cubicBezTo>
                  <a:pt x="2182911" y="152954"/>
                  <a:pt x="2191723" y="154213"/>
                  <a:pt x="2194241" y="156731"/>
                </a:cubicBezTo>
                <a:cubicBezTo>
                  <a:pt x="2196759" y="159249"/>
                  <a:pt x="2203053" y="157990"/>
                  <a:pt x="2213124" y="152954"/>
                </a:cubicBezTo>
                <a:cubicBezTo>
                  <a:pt x="2228231" y="137848"/>
                  <a:pt x="2238302" y="125259"/>
                  <a:pt x="2243337" y="115188"/>
                </a:cubicBezTo>
                <a:cubicBezTo>
                  <a:pt x="2268515" y="115188"/>
                  <a:pt x="2291175" y="112670"/>
                  <a:pt x="2311318" y="107635"/>
                </a:cubicBezTo>
                <a:cubicBezTo>
                  <a:pt x="2331460" y="97563"/>
                  <a:pt x="2341531" y="84975"/>
                  <a:pt x="2341531" y="69868"/>
                </a:cubicBezTo>
                <a:cubicBezTo>
                  <a:pt x="2356637" y="64833"/>
                  <a:pt x="2365450" y="62315"/>
                  <a:pt x="2367967" y="62315"/>
                </a:cubicBezTo>
                <a:cubicBezTo>
                  <a:pt x="2370485" y="62315"/>
                  <a:pt x="2379297" y="59797"/>
                  <a:pt x="2394404" y="54761"/>
                </a:cubicBezTo>
                <a:cubicBezTo>
                  <a:pt x="2409511" y="54761"/>
                  <a:pt x="2413287" y="58538"/>
                  <a:pt x="2405734" y="66091"/>
                </a:cubicBezTo>
                <a:cubicBezTo>
                  <a:pt x="2398181" y="73644"/>
                  <a:pt x="2401957" y="72386"/>
                  <a:pt x="2417064" y="62315"/>
                </a:cubicBezTo>
                <a:lnTo>
                  <a:pt x="2439724" y="62315"/>
                </a:lnTo>
                <a:cubicBezTo>
                  <a:pt x="2444759" y="62315"/>
                  <a:pt x="2447277" y="61056"/>
                  <a:pt x="2447277" y="58538"/>
                </a:cubicBezTo>
                <a:cubicBezTo>
                  <a:pt x="2447277" y="56020"/>
                  <a:pt x="2449795" y="54761"/>
                  <a:pt x="2454831" y="54761"/>
                </a:cubicBezTo>
                <a:lnTo>
                  <a:pt x="2462384" y="54761"/>
                </a:lnTo>
                <a:lnTo>
                  <a:pt x="2485044" y="32101"/>
                </a:lnTo>
                <a:cubicBezTo>
                  <a:pt x="2500150" y="37137"/>
                  <a:pt x="2510222" y="35878"/>
                  <a:pt x="2515257" y="28325"/>
                </a:cubicBezTo>
                <a:cubicBezTo>
                  <a:pt x="2520293" y="20771"/>
                  <a:pt x="2530364" y="16995"/>
                  <a:pt x="2545471" y="16995"/>
                </a:cubicBezTo>
                <a:cubicBezTo>
                  <a:pt x="2556801" y="5665"/>
                  <a:pt x="2566714" y="0"/>
                  <a:pt x="2575212" y="0"/>
                </a:cubicBezTo>
                <a:close/>
              </a:path>
            </a:pathLst>
          </a:custGeom>
          <a:pattFill prst="pct25">
            <a:fgClr>
              <a:srgbClr val="808080"/>
            </a:fgClr>
            <a:bgClr>
              <a:srgbClr val="EAEAEA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2988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2E98-1D9D-4E19-B144-AEFECC35CFC5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56078" y="0"/>
            <a:ext cx="5635922" cy="6858000"/>
          </a:xfrm>
          <a:custGeom>
            <a:avLst/>
            <a:gdLst>
              <a:gd name="connsiteX0" fmla="*/ 2670870 w 5635922"/>
              <a:gd name="connsiteY0" fmla="*/ 0 h 6858000"/>
              <a:gd name="connsiteX1" fmla="*/ 5635922 w 5635922"/>
              <a:gd name="connsiteY1" fmla="*/ 0 h 6858000"/>
              <a:gd name="connsiteX2" fmla="*/ 5635922 w 5635922"/>
              <a:gd name="connsiteY2" fmla="*/ 6858000 h 6858000"/>
              <a:gd name="connsiteX3" fmla="*/ 758132 w 5635922"/>
              <a:gd name="connsiteY3" fmla="*/ 6858000 h 6858000"/>
              <a:gd name="connsiteX4" fmla="*/ 0 w 5635922"/>
              <a:gd name="connsiteY4" fmla="*/ 53417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5922" h="6858000">
                <a:moveTo>
                  <a:pt x="2670870" y="0"/>
                </a:moveTo>
                <a:lnTo>
                  <a:pt x="5635922" y="0"/>
                </a:lnTo>
                <a:lnTo>
                  <a:pt x="5635922" y="6858000"/>
                </a:lnTo>
                <a:lnTo>
                  <a:pt x="758132" y="6858000"/>
                </a:lnTo>
                <a:lnTo>
                  <a:pt x="0" y="5341738"/>
                </a:lnTo>
                <a:close/>
              </a:path>
            </a:pathLst>
          </a:custGeom>
          <a:pattFill prst="pct25">
            <a:fgClr>
              <a:srgbClr val="808080"/>
            </a:fgClr>
            <a:bgClr>
              <a:srgbClr val="EAEAEA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DBB90FC-13AF-46DC-8511-69D3984FE17F}" type="datetime1">
              <a:rPr lang="en-US" smtClean="0"/>
              <a:t>9/22/2021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81986" y="6356350"/>
            <a:ext cx="467139" cy="365125"/>
          </a:xfrm>
        </p:spPr>
        <p:txBody>
          <a:bodyPr/>
          <a:lstStyle/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F822DDF6-560E-47CE-BD73-E1887DD4F9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00" y="596593"/>
            <a:ext cx="5664818" cy="5664818"/>
          </a:xfrm>
          <a:custGeom>
            <a:avLst/>
            <a:gdLst>
              <a:gd name="connsiteX0" fmla="*/ 2832409 w 5664818"/>
              <a:gd name="connsiteY0" fmla="*/ 0 h 5664818"/>
              <a:gd name="connsiteX1" fmla="*/ 5664818 w 5664818"/>
              <a:gd name="connsiteY1" fmla="*/ 2832409 h 5664818"/>
              <a:gd name="connsiteX2" fmla="*/ 2832409 w 5664818"/>
              <a:gd name="connsiteY2" fmla="*/ 5664818 h 5664818"/>
              <a:gd name="connsiteX3" fmla="*/ 0 w 5664818"/>
              <a:gd name="connsiteY3" fmla="*/ 2832409 h 566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18" h="5664818">
                <a:moveTo>
                  <a:pt x="2832409" y="0"/>
                </a:moveTo>
                <a:lnTo>
                  <a:pt x="5664818" y="2832409"/>
                </a:lnTo>
                <a:lnTo>
                  <a:pt x="2832409" y="5664818"/>
                </a:lnTo>
                <a:lnTo>
                  <a:pt x="0" y="2832409"/>
                </a:lnTo>
                <a:close/>
              </a:path>
            </a:pathLst>
          </a:custGeom>
          <a:pattFill prst="pct5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-1" y="609600"/>
            <a:ext cx="8628342" cy="5638800"/>
          </a:xfrm>
          <a:custGeom>
            <a:avLst/>
            <a:gdLst>
              <a:gd name="connsiteX0" fmla="*/ 0 w 8628342"/>
              <a:gd name="connsiteY0" fmla="*/ 0 h 5638800"/>
              <a:gd name="connsiteX1" fmla="*/ 588001 w 8628342"/>
              <a:gd name="connsiteY1" fmla="*/ 0 h 5638800"/>
              <a:gd name="connsiteX2" fmla="*/ 8040341 w 8628342"/>
              <a:gd name="connsiteY2" fmla="*/ 0 h 5638800"/>
              <a:gd name="connsiteX3" fmla="*/ 8628342 w 8628342"/>
              <a:gd name="connsiteY3" fmla="*/ 0 h 5638800"/>
              <a:gd name="connsiteX4" fmla="*/ 5741582 w 8628342"/>
              <a:gd name="connsiteY4" fmla="*/ 5634402 h 5638800"/>
              <a:gd name="connsiteX5" fmla="*/ 5741582 w 8628342"/>
              <a:gd name="connsiteY5" fmla="*/ 5638800 h 5638800"/>
              <a:gd name="connsiteX6" fmla="*/ 5153581 w 8628342"/>
              <a:gd name="connsiteY6" fmla="*/ 5638800 h 5638800"/>
              <a:gd name="connsiteX7" fmla="*/ 588001 w 8628342"/>
              <a:gd name="connsiteY7" fmla="*/ 5638800 h 5638800"/>
              <a:gd name="connsiteX8" fmla="*/ 0 w 8628342"/>
              <a:gd name="connsiteY8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8342" h="5638800">
                <a:moveTo>
                  <a:pt x="0" y="0"/>
                </a:moveTo>
                <a:lnTo>
                  <a:pt x="588001" y="0"/>
                </a:lnTo>
                <a:lnTo>
                  <a:pt x="8040341" y="0"/>
                </a:lnTo>
                <a:lnTo>
                  <a:pt x="8628342" y="0"/>
                </a:lnTo>
                <a:lnTo>
                  <a:pt x="5741582" y="5634402"/>
                </a:lnTo>
                <a:lnTo>
                  <a:pt x="5741582" y="5638800"/>
                </a:lnTo>
                <a:lnTo>
                  <a:pt x="5153581" y="5638800"/>
                </a:lnTo>
                <a:lnTo>
                  <a:pt x="588001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40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6A6D916-6137-4DFD-AE05-87F38C044FD3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1986" y="6356350"/>
            <a:ext cx="46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A1B0856-4015-48BB-B557-6A13EA640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20" r:id="rId2"/>
    <p:sldLayoutId id="2147483657" r:id="rId3"/>
    <p:sldLayoutId id="2147483658" r:id="rId4"/>
    <p:sldLayoutId id="2147483659" r:id="rId5"/>
    <p:sldLayoutId id="2147483665" r:id="rId6"/>
    <p:sldLayoutId id="2147483664" r:id="rId7"/>
    <p:sldLayoutId id="2147483666" r:id="rId8"/>
    <p:sldLayoutId id="2147483677" r:id="rId9"/>
    <p:sldLayoutId id="2147483678" r:id="rId10"/>
    <p:sldLayoutId id="2147483680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2" r:id="rId17"/>
    <p:sldLayoutId id="2147483691" r:id="rId18"/>
    <p:sldLayoutId id="2147483693" r:id="rId19"/>
    <p:sldLayoutId id="2147483694" r:id="rId20"/>
    <p:sldLayoutId id="2147483719" r:id="rId21"/>
    <p:sldLayoutId id="2147483695" r:id="rId22"/>
    <p:sldLayoutId id="2147483697" r:id="rId23"/>
    <p:sldLayoutId id="2147483704" r:id="rId24"/>
    <p:sldLayoutId id="2147483698" r:id="rId25"/>
    <p:sldLayoutId id="2147483699" r:id="rId26"/>
    <p:sldLayoutId id="2147483701" r:id="rId27"/>
    <p:sldLayoutId id="2147483718" r:id="rId28"/>
    <p:sldLayoutId id="2147483702" r:id="rId29"/>
    <p:sldLayoutId id="2147483703" r:id="rId30"/>
    <p:sldLayoutId id="2147483724" r:id="rId31"/>
    <p:sldLayoutId id="2147483733" r:id="rId32"/>
    <p:sldLayoutId id="2147483732" r:id="rId33"/>
    <p:sldLayoutId id="2147483734" r:id="rId34"/>
    <p:sldLayoutId id="2147483735" r:id="rId3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mailto:sevcikova@c-t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rázok 6" descr="Obrázok, na ktorom je nákladné auto, západ slnka&#10;&#10;Automaticky generovaný popis">
            <a:extLst>
              <a:ext uri="{FF2B5EF4-FFF2-40B4-BE49-F238E27FC236}">
                <a16:creationId xmlns:a16="http://schemas.microsoft.com/office/drawing/2014/main" id="{E26B10BE-0658-4E6E-87AC-CFE299294B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2974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773161" y="239700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704F4-4FC9-4AE7-A64E-19DD044E2795}"/>
              </a:ext>
            </a:extLst>
          </p:cNvPr>
          <p:cNvSpPr/>
          <p:nvPr/>
        </p:nvSpPr>
        <p:spPr>
          <a:xfrm rot="2700000">
            <a:off x="-505403" y="-78248"/>
            <a:ext cx="5803245" cy="5803245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704F4-4FC9-4AE7-A64E-19DD044E2795}"/>
              </a:ext>
            </a:extLst>
          </p:cNvPr>
          <p:cNvSpPr/>
          <p:nvPr/>
        </p:nvSpPr>
        <p:spPr>
          <a:xfrm rot="2700000">
            <a:off x="7985124" y="2966380"/>
            <a:ext cx="4284426" cy="4284426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1312822" y="2460111"/>
            <a:ext cx="4660199" cy="4660199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164744" y="3331709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5F1F4B-39EC-483C-B6A2-38719825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9" y="1566121"/>
            <a:ext cx="3309531" cy="200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ástupný objekt pre obrázok 11" descr="Obrázok, na ktorom je text, vnútri, budova, podlaha&#10;&#10;Automaticky generovaný popis">
            <a:extLst>
              <a:ext uri="{FF2B5EF4-FFF2-40B4-BE49-F238E27FC236}">
                <a16:creationId xmlns:a16="http://schemas.microsoft.com/office/drawing/2014/main" id="{315B217E-FD80-445B-983D-6FACD64953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2" r="-2" b="13638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ln w="76200">
            <a:solidFill>
              <a:srgbClr val="92D050"/>
            </a:solidFill>
          </a:ln>
        </p:spPr>
      </p:pic>
      <p:pic>
        <p:nvPicPr>
          <p:cNvPr id="10" name="Zástupný objekt pre obrázok 9" descr="Obrázok, na ktorom je text, budova, cesta, vonkajšie&#10;&#10;Automaticky generovaný popis">
            <a:extLst>
              <a:ext uri="{FF2B5EF4-FFF2-40B4-BE49-F238E27FC236}">
                <a16:creationId xmlns:a16="http://schemas.microsoft.com/office/drawing/2014/main" id="{DD5C3146-0815-4F3B-928B-8A5783ACE0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900" b="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ln w="57150">
            <a:solidFill>
              <a:srgbClr val="92D050"/>
            </a:solidFill>
          </a:ln>
        </p:spPr>
      </p:pic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" name="Freeform: Shape 6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05B60436-5D2A-4BBB-B547-7CA439A3665C}"/>
              </a:ext>
            </a:extLst>
          </p:cNvPr>
          <p:cNvSpPr txBox="1"/>
          <p:nvPr/>
        </p:nvSpPr>
        <p:spPr>
          <a:xfrm>
            <a:off x="253796" y="771952"/>
            <a:ext cx="4714025" cy="1664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kern="1200" spc="100" dirty="0">
                <a:solidFill>
                  <a:schemeClr val="tx1"/>
                </a:solidFill>
                <a:ea typeface="+mj-ea"/>
                <a:cs typeface="+mj-cs"/>
              </a:rPr>
              <a:t>Skladovanie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spc="100" dirty="0" err="1">
                <a:ea typeface="+mj-ea"/>
                <a:cs typeface="+mj-cs"/>
              </a:rPr>
              <a:t>Warehouse</a:t>
            </a:r>
            <a:endParaRPr lang="sk-SK" sz="4400" spc="100" dirty="0">
              <a:ea typeface="+mj-ea"/>
              <a:cs typeface="+mj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2">
            <a:extLst>
              <a:ext uri="{FF2B5EF4-FFF2-40B4-BE49-F238E27FC236}">
                <a16:creationId xmlns:a16="http://schemas.microsoft.com/office/drawing/2014/main" id="{3ED3501C-5F07-4C01-9B08-86FBF370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8" y="228423"/>
            <a:ext cx="1174689" cy="7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angle 29">
            <a:extLst>
              <a:ext uri="{FF2B5EF4-FFF2-40B4-BE49-F238E27FC236}">
                <a16:creationId xmlns:a16="http://schemas.microsoft.com/office/drawing/2014/main" id="{B744F51D-421E-4E9A-9AF9-86F8D5935A12}"/>
              </a:ext>
            </a:extLst>
          </p:cNvPr>
          <p:cNvSpPr/>
          <p:nvPr/>
        </p:nvSpPr>
        <p:spPr>
          <a:xfrm>
            <a:off x="253796" y="2774240"/>
            <a:ext cx="5308027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0000"/>
                </a:solidFill>
              </a:rPr>
              <a:t>Vlastné skladové priestory o výmere viac ako 6000 m2</a:t>
            </a:r>
            <a:endParaRPr lang="sk-SK" sz="1600" b="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00" name="BlokTextu 99">
            <a:extLst>
              <a:ext uri="{FF2B5EF4-FFF2-40B4-BE49-F238E27FC236}">
                <a16:creationId xmlns:a16="http://schemas.microsoft.com/office/drawing/2014/main" id="{309DDD11-7BA4-4F2F-9DAC-815FCD337912}"/>
              </a:ext>
            </a:extLst>
          </p:cNvPr>
          <p:cNvSpPr txBox="1"/>
          <p:nvPr/>
        </p:nvSpPr>
        <p:spPr>
          <a:xfrm>
            <a:off x="-215283" y="3663449"/>
            <a:ext cx="6103398" cy="733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sk-SK" sz="1800" spc="100" dirty="0">
                <a:ea typeface="Lato Light"/>
                <a:sym typeface="Lato Light"/>
              </a:rPr>
              <a:t>Krátkodobé aj dlhodobé preskladnenie</a:t>
            </a:r>
          </a:p>
          <a:p>
            <a:pPr lvl="0" algn="ctr">
              <a:lnSpc>
                <a:spcPct val="120000"/>
              </a:lnSpc>
              <a:defRPr sz="1800"/>
            </a:pPr>
            <a:r>
              <a:rPr lang="sk-SK" sz="1800" spc="100" dirty="0" err="1">
                <a:ea typeface="Lato Light"/>
                <a:sym typeface="Lato Light"/>
              </a:rPr>
              <a:t>Outsorcing</a:t>
            </a:r>
            <a:r>
              <a:rPr lang="sk-SK" sz="1800" spc="100" dirty="0">
                <a:ea typeface="Lato Light"/>
                <a:sym typeface="Lato Light"/>
              </a:rPr>
              <a:t> služieb</a:t>
            </a:r>
            <a:endParaRPr lang="sk-SK" dirty="0"/>
          </a:p>
        </p:txBody>
      </p:sp>
      <p:sp>
        <p:nvSpPr>
          <p:cNvPr id="102" name="Rectangle 29">
            <a:extLst>
              <a:ext uri="{FF2B5EF4-FFF2-40B4-BE49-F238E27FC236}">
                <a16:creationId xmlns:a16="http://schemas.microsoft.com/office/drawing/2014/main" id="{7B911C47-E944-4656-9AA8-2A3057EE89C9}"/>
              </a:ext>
            </a:extLst>
          </p:cNvPr>
          <p:cNvSpPr/>
          <p:nvPr/>
        </p:nvSpPr>
        <p:spPr>
          <a:xfrm>
            <a:off x="344621" y="4543415"/>
            <a:ext cx="5308027" cy="243143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i="0" u="none" strike="noStrike" baseline="0" dirty="0">
                <a:solidFill>
                  <a:srgbClr val="000000"/>
                </a:solidFill>
              </a:rPr>
              <a:t>Sklad situovaný </a:t>
            </a:r>
            <a:r>
              <a:rPr lang="sk-SK" sz="1400" dirty="0">
                <a:solidFill>
                  <a:srgbClr val="000000"/>
                </a:solidFill>
              </a:rPr>
              <a:t>v meste Ružomberok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0000"/>
                </a:solidFill>
              </a:rPr>
              <a:t>Strategická poloha - tranzit kamiónovej prepravy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0000"/>
                </a:solidFill>
              </a:rPr>
              <a:t>V našich možnostiach je ponuka priestoru ako aj zastrešenie služieb logistiky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0000"/>
                </a:solidFill>
              </a:rPr>
              <a:t>Možnosti prenájmu celej haly alebo čiastkové skladovanie podľa m2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4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400" b="1" i="0" u="none" strike="noStrike" baseline="0" dirty="0">
              <a:solidFill>
                <a:srgbClr val="000000"/>
              </a:solidFill>
            </a:endParaRPr>
          </a:p>
          <a:p>
            <a:r>
              <a:rPr lang="sk-SK" sz="1400" b="1" dirty="0">
                <a:solidFill>
                  <a:srgbClr val="000000"/>
                </a:solidFill>
              </a:rPr>
              <a:t>Máte konkrétnu predstavu ako má Váš sklad vyzerať?</a:t>
            </a:r>
          </a:p>
          <a:p>
            <a:r>
              <a:rPr lang="sk-SK" sz="1400" b="1" i="0" u="none" strike="noStrike" baseline="0" dirty="0">
                <a:solidFill>
                  <a:srgbClr val="000000"/>
                </a:solidFill>
              </a:rPr>
              <a:t>Radi pre Vás pripravíme cenovú kalkuláciu u nás.</a:t>
            </a:r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03" name="Freeform 13">
            <a:extLst>
              <a:ext uri="{FF2B5EF4-FFF2-40B4-BE49-F238E27FC236}">
                <a16:creationId xmlns:a16="http://schemas.microsoft.com/office/drawing/2014/main" id="{FFD63345-75F1-4F7C-8586-E0BC1855DB53}"/>
              </a:ext>
            </a:extLst>
          </p:cNvPr>
          <p:cNvSpPr/>
          <p:nvPr/>
        </p:nvSpPr>
        <p:spPr>
          <a:xfrm rot="1592289">
            <a:off x="3666666" y="358018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D45A4001-7E3B-4BBB-B355-FEE2B9BEB593}"/>
              </a:ext>
            </a:extLst>
          </p:cNvPr>
          <p:cNvSpPr/>
          <p:nvPr/>
        </p:nvSpPr>
        <p:spPr>
          <a:xfrm rot="2700000">
            <a:off x="2176049" y="2944764"/>
            <a:ext cx="5803245" cy="5803245"/>
          </a:xfrm>
          <a:prstGeom prst="rect">
            <a:avLst/>
          </a:prstGeom>
          <a:solidFill>
            <a:srgbClr val="92D05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077672" cy="6858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C29DC30B-D6CF-4A0F-B42E-C5393493D379}"/>
              </a:ext>
            </a:extLst>
          </p:cNvPr>
          <p:cNvSpPr>
            <a:spLocks noEditPoints="1"/>
          </p:cNvSpPr>
          <p:nvPr/>
        </p:nvSpPr>
        <p:spPr bwMode="auto">
          <a:xfrm>
            <a:off x="-1226138" y="-375839"/>
            <a:ext cx="6996015" cy="7065913"/>
          </a:xfrm>
          <a:custGeom>
            <a:avLst/>
            <a:gdLst>
              <a:gd name="T0" fmla="*/ 3146 w 5476"/>
              <a:gd name="T1" fmla="*/ 4865 h 5543"/>
              <a:gd name="T2" fmla="*/ 3224 w 5476"/>
              <a:gd name="T3" fmla="*/ 3860 h 5543"/>
              <a:gd name="T4" fmla="*/ 3210 w 5476"/>
              <a:gd name="T5" fmla="*/ 4913 h 5543"/>
              <a:gd name="T6" fmla="*/ 3016 w 5476"/>
              <a:gd name="T7" fmla="*/ 4980 h 5543"/>
              <a:gd name="T8" fmla="*/ 3127 w 5476"/>
              <a:gd name="T9" fmla="*/ 4828 h 5543"/>
              <a:gd name="T10" fmla="*/ 3317 w 5476"/>
              <a:gd name="T11" fmla="*/ 5113 h 5543"/>
              <a:gd name="T12" fmla="*/ 3079 w 5476"/>
              <a:gd name="T13" fmla="*/ 4638 h 5543"/>
              <a:gd name="T14" fmla="*/ 3026 w 5476"/>
              <a:gd name="T15" fmla="*/ 4549 h 5543"/>
              <a:gd name="T16" fmla="*/ 3346 w 5476"/>
              <a:gd name="T17" fmla="*/ 4126 h 5543"/>
              <a:gd name="T18" fmla="*/ 3384 w 5476"/>
              <a:gd name="T19" fmla="*/ 5179 h 5543"/>
              <a:gd name="T20" fmla="*/ 3706 w 5476"/>
              <a:gd name="T21" fmla="*/ 3686 h 5543"/>
              <a:gd name="T22" fmla="*/ 3705 w 5476"/>
              <a:gd name="T23" fmla="*/ 3833 h 5543"/>
              <a:gd name="T24" fmla="*/ 3844 w 5476"/>
              <a:gd name="T25" fmla="*/ 3507 h 5543"/>
              <a:gd name="T26" fmla="*/ 3747 w 5476"/>
              <a:gd name="T27" fmla="*/ 5308 h 5543"/>
              <a:gd name="T28" fmla="*/ 3550 w 5476"/>
              <a:gd name="T29" fmla="*/ 5316 h 5543"/>
              <a:gd name="T30" fmla="*/ 661 w 5476"/>
              <a:gd name="T31" fmla="*/ 3679 h 5543"/>
              <a:gd name="T32" fmla="*/ 2995 w 5476"/>
              <a:gd name="T33" fmla="*/ 5461 h 5543"/>
              <a:gd name="T34" fmla="*/ 2992 w 5476"/>
              <a:gd name="T35" fmla="*/ 5353 h 5543"/>
              <a:gd name="T36" fmla="*/ 3169 w 5476"/>
              <a:gd name="T37" fmla="*/ 5119 h 5543"/>
              <a:gd name="T38" fmla="*/ 2925 w 5476"/>
              <a:gd name="T39" fmla="*/ 5453 h 5543"/>
              <a:gd name="T40" fmla="*/ 2945 w 5476"/>
              <a:gd name="T41" fmla="*/ 5445 h 5543"/>
              <a:gd name="T42" fmla="*/ 3004 w 5476"/>
              <a:gd name="T43" fmla="*/ 4236 h 5543"/>
              <a:gd name="T44" fmla="*/ 2856 w 5476"/>
              <a:gd name="T45" fmla="*/ 4967 h 5543"/>
              <a:gd name="T46" fmla="*/ 2887 w 5476"/>
              <a:gd name="T47" fmla="*/ 5228 h 5543"/>
              <a:gd name="T48" fmla="*/ 2370 w 5476"/>
              <a:gd name="T49" fmla="*/ 5098 h 5543"/>
              <a:gd name="T50" fmla="*/ 2436 w 5476"/>
              <a:gd name="T51" fmla="*/ 5169 h 5543"/>
              <a:gd name="T52" fmla="*/ 2684 w 5476"/>
              <a:gd name="T53" fmla="*/ 5388 h 5543"/>
              <a:gd name="T54" fmla="*/ 2509 w 5476"/>
              <a:gd name="T55" fmla="*/ 5054 h 5543"/>
              <a:gd name="T56" fmla="*/ 2253 w 5476"/>
              <a:gd name="T57" fmla="*/ 5181 h 5543"/>
              <a:gd name="T58" fmla="*/ 2153 w 5476"/>
              <a:gd name="T59" fmla="*/ 4964 h 5543"/>
              <a:gd name="T60" fmla="*/ 2387 w 5476"/>
              <a:gd name="T61" fmla="*/ 5345 h 5543"/>
              <a:gd name="T62" fmla="*/ 5379 w 5476"/>
              <a:gd name="T63" fmla="*/ 2182 h 5543"/>
              <a:gd name="T64" fmla="*/ 4953 w 5476"/>
              <a:gd name="T65" fmla="*/ 2373 h 5543"/>
              <a:gd name="T66" fmla="*/ 4291 w 5476"/>
              <a:gd name="T67" fmla="*/ 3033 h 5543"/>
              <a:gd name="T68" fmla="*/ 4082 w 5476"/>
              <a:gd name="T69" fmla="*/ 2559 h 5543"/>
              <a:gd name="T70" fmla="*/ 3526 w 5476"/>
              <a:gd name="T71" fmla="*/ 3482 h 5543"/>
              <a:gd name="T72" fmla="*/ 3241 w 5476"/>
              <a:gd name="T73" fmla="*/ 3738 h 5543"/>
              <a:gd name="T74" fmla="*/ 3039 w 5476"/>
              <a:gd name="T75" fmla="*/ 3788 h 5543"/>
              <a:gd name="T76" fmla="*/ 2977 w 5476"/>
              <a:gd name="T77" fmla="*/ 4252 h 5543"/>
              <a:gd name="T78" fmla="*/ 2645 w 5476"/>
              <a:gd name="T79" fmla="*/ 4392 h 5543"/>
              <a:gd name="T80" fmla="*/ 2485 w 5476"/>
              <a:gd name="T81" fmla="*/ 4815 h 5543"/>
              <a:gd name="T82" fmla="*/ 2295 w 5476"/>
              <a:gd name="T83" fmla="*/ 4903 h 5543"/>
              <a:gd name="T84" fmla="*/ 2070 w 5476"/>
              <a:gd name="T85" fmla="*/ 4454 h 5543"/>
              <a:gd name="T86" fmla="*/ 1647 w 5476"/>
              <a:gd name="T87" fmla="*/ 4596 h 5543"/>
              <a:gd name="T88" fmla="*/ 1240 w 5476"/>
              <a:gd name="T89" fmla="*/ 4386 h 5543"/>
              <a:gd name="T90" fmla="*/ 504 w 5476"/>
              <a:gd name="T91" fmla="*/ 4064 h 5543"/>
              <a:gd name="T92" fmla="*/ 740 w 5476"/>
              <a:gd name="T93" fmla="*/ 4543 h 5543"/>
              <a:gd name="T94" fmla="*/ 60 w 5476"/>
              <a:gd name="T95" fmla="*/ 3862 h 5543"/>
              <a:gd name="T96" fmla="*/ 563 w 5476"/>
              <a:gd name="T97" fmla="*/ 3754 h 5543"/>
              <a:gd name="T98" fmla="*/ 596 w 5476"/>
              <a:gd name="T99" fmla="*/ 3291 h 5543"/>
              <a:gd name="T100" fmla="*/ 959 w 5476"/>
              <a:gd name="T101" fmla="*/ 3075 h 5543"/>
              <a:gd name="T102" fmla="*/ 1516 w 5476"/>
              <a:gd name="T103" fmla="*/ 1908 h 5543"/>
              <a:gd name="T104" fmla="*/ 1629 w 5476"/>
              <a:gd name="T105" fmla="*/ 1294 h 5543"/>
              <a:gd name="T106" fmla="*/ 2731 w 5476"/>
              <a:gd name="T107" fmla="*/ 895 h 5543"/>
              <a:gd name="T108" fmla="*/ 3312 w 5476"/>
              <a:gd name="T109" fmla="*/ 1320 h 5543"/>
              <a:gd name="T110" fmla="*/ 4093 w 5476"/>
              <a:gd name="T111" fmla="*/ 1539 h 5543"/>
              <a:gd name="T112" fmla="*/ 5354 w 5476"/>
              <a:gd name="T113" fmla="*/ 1974 h 5543"/>
              <a:gd name="T114" fmla="*/ 1305 w 5476"/>
              <a:gd name="T115" fmla="*/ 1333 h 5543"/>
              <a:gd name="T116" fmla="*/ 3625 w 5476"/>
              <a:gd name="T117" fmla="*/ 1528 h 5543"/>
              <a:gd name="T118" fmla="*/ 5192 w 5476"/>
              <a:gd name="T119" fmla="*/ 1573 h 5543"/>
              <a:gd name="T120" fmla="*/ 4073 w 5476"/>
              <a:gd name="T121" fmla="*/ 1076 h 5543"/>
              <a:gd name="T122" fmla="*/ 1618 w 5476"/>
              <a:gd name="T123" fmla="*/ 75 h 5543"/>
              <a:gd name="T124" fmla="*/ 2303 w 5476"/>
              <a:gd name="T125" fmla="*/ 346 h 5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76" h="5543">
                <a:moveTo>
                  <a:pt x="1982" y="4339"/>
                </a:moveTo>
                <a:lnTo>
                  <a:pt x="1981" y="4338"/>
                </a:lnTo>
                <a:lnTo>
                  <a:pt x="1979" y="4335"/>
                </a:lnTo>
                <a:lnTo>
                  <a:pt x="1977" y="4336"/>
                </a:lnTo>
                <a:lnTo>
                  <a:pt x="1978" y="4337"/>
                </a:lnTo>
                <a:lnTo>
                  <a:pt x="1980" y="4338"/>
                </a:lnTo>
                <a:lnTo>
                  <a:pt x="1982" y="4339"/>
                </a:lnTo>
                <a:close/>
                <a:moveTo>
                  <a:pt x="1983" y="4347"/>
                </a:moveTo>
                <a:lnTo>
                  <a:pt x="1983" y="4344"/>
                </a:lnTo>
                <a:lnTo>
                  <a:pt x="1982" y="4343"/>
                </a:lnTo>
                <a:lnTo>
                  <a:pt x="1980" y="4341"/>
                </a:lnTo>
                <a:lnTo>
                  <a:pt x="1976" y="4343"/>
                </a:lnTo>
                <a:lnTo>
                  <a:pt x="1977" y="4346"/>
                </a:lnTo>
                <a:lnTo>
                  <a:pt x="1978" y="4349"/>
                </a:lnTo>
                <a:lnTo>
                  <a:pt x="1978" y="4351"/>
                </a:lnTo>
                <a:lnTo>
                  <a:pt x="1981" y="4354"/>
                </a:lnTo>
                <a:lnTo>
                  <a:pt x="1982" y="4357"/>
                </a:lnTo>
                <a:lnTo>
                  <a:pt x="1983" y="4362"/>
                </a:lnTo>
                <a:lnTo>
                  <a:pt x="1977" y="4372"/>
                </a:lnTo>
                <a:lnTo>
                  <a:pt x="1980" y="4372"/>
                </a:lnTo>
                <a:lnTo>
                  <a:pt x="1986" y="4371"/>
                </a:lnTo>
                <a:lnTo>
                  <a:pt x="1988" y="4368"/>
                </a:lnTo>
                <a:lnTo>
                  <a:pt x="1989" y="4359"/>
                </a:lnTo>
                <a:lnTo>
                  <a:pt x="1989" y="4356"/>
                </a:lnTo>
                <a:lnTo>
                  <a:pt x="1985" y="4350"/>
                </a:lnTo>
                <a:lnTo>
                  <a:pt x="1983" y="4347"/>
                </a:lnTo>
                <a:close/>
                <a:moveTo>
                  <a:pt x="1607" y="4823"/>
                </a:moveTo>
                <a:lnTo>
                  <a:pt x="1605" y="4821"/>
                </a:lnTo>
                <a:lnTo>
                  <a:pt x="1604" y="4819"/>
                </a:lnTo>
                <a:lnTo>
                  <a:pt x="1603" y="4819"/>
                </a:lnTo>
                <a:lnTo>
                  <a:pt x="1603" y="4819"/>
                </a:lnTo>
                <a:lnTo>
                  <a:pt x="1602" y="4820"/>
                </a:lnTo>
                <a:lnTo>
                  <a:pt x="1603" y="4821"/>
                </a:lnTo>
                <a:lnTo>
                  <a:pt x="1604" y="4824"/>
                </a:lnTo>
                <a:lnTo>
                  <a:pt x="1607" y="4823"/>
                </a:lnTo>
                <a:close/>
                <a:moveTo>
                  <a:pt x="1996" y="4354"/>
                </a:moveTo>
                <a:lnTo>
                  <a:pt x="1995" y="4370"/>
                </a:lnTo>
                <a:lnTo>
                  <a:pt x="1999" y="4367"/>
                </a:lnTo>
                <a:lnTo>
                  <a:pt x="2000" y="4363"/>
                </a:lnTo>
                <a:lnTo>
                  <a:pt x="1999" y="4360"/>
                </a:lnTo>
                <a:lnTo>
                  <a:pt x="1996" y="4354"/>
                </a:lnTo>
                <a:close/>
                <a:moveTo>
                  <a:pt x="1600" y="4843"/>
                </a:moveTo>
                <a:lnTo>
                  <a:pt x="1601" y="4845"/>
                </a:lnTo>
                <a:lnTo>
                  <a:pt x="1604" y="4846"/>
                </a:lnTo>
                <a:lnTo>
                  <a:pt x="1603" y="4844"/>
                </a:lnTo>
                <a:lnTo>
                  <a:pt x="1603" y="4843"/>
                </a:lnTo>
                <a:lnTo>
                  <a:pt x="1599" y="4842"/>
                </a:lnTo>
                <a:lnTo>
                  <a:pt x="1600" y="4843"/>
                </a:lnTo>
                <a:close/>
                <a:moveTo>
                  <a:pt x="2012" y="4356"/>
                </a:moveTo>
                <a:lnTo>
                  <a:pt x="2011" y="4352"/>
                </a:lnTo>
                <a:lnTo>
                  <a:pt x="2010" y="4351"/>
                </a:lnTo>
                <a:lnTo>
                  <a:pt x="2009" y="4351"/>
                </a:lnTo>
                <a:lnTo>
                  <a:pt x="2008" y="4356"/>
                </a:lnTo>
                <a:lnTo>
                  <a:pt x="2010" y="4360"/>
                </a:lnTo>
                <a:lnTo>
                  <a:pt x="2011" y="4361"/>
                </a:lnTo>
                <a:lnTo>
                  <a:pt x="2013" y="4360"/>
                </a:lnTo>
                <a:lnTo>
                  <a:pt x="2013" y="4358"/>
                </a:lnTo>
                <a:lnTo>
                  <a:pt x="2012" y="4356"/>
                </a:lnTo>
                <a:close/>
                <a:moveTo>
                  <a:pt x="1672" y="4901"/>
                </a:moveTo>
                <a:lnTo>
                  <a:pt x="1671" y="4899"/>
                </a:lnTo>
                <a:lnTo>
                  <a:pt x="1668" y="4894"/>
                </a:lnTo>
                <a:lnTo>
                  <a:pt x="1667" y="4892"/>
                </a:lnTo>
                <a:lnTo>
                  <a:pt x="1667" y="4891"/>
                </a:lnTo>
                <a:lnTo>
                  <a:pt x="1667" y="4890"/>
                </a:lnTo>
                <a:lnTo>
                  <a:pt x="1666" y="4888"/>
                </a:lnTo>
                <a:lnTo>
                  <a:pt x="1658" y="4876"/>
                </a:lnTo>
                <a:lnTo>
                  <a:pt x="1658" y="4875"/>
                </a:lnTo>
                <a:lnTo>
                  <a:pt x="1658" y="4873"/>
                </a:lnTo>
                <a:lnTo>
                  <a:pt x="1656" y="4865"/>
                </a:lnTo>
                <a:lnTo>
                  <a:pt x="1655" y="4864"/>
                </a:lnTo>
                <a:lnTo>
                  <a:pt x="1652" y="4864"/>
                </a:lnTo>
                <a:lnTo>
                  <a:pt x="1651" y="4863"/>
                </a:lnTo>
                <a:lnTo>
                  <a:pt x="1650" y="4861"/>
                </a:lnTo>
                <a:lnTo>
                  <a:pt x="1651" y="4859"/>
                </a:lnTo>
                <a:lnTo>
                  <a:pt x="1650" y="4857"/>
                </a:lnTo>
                <a:lnTo>
                  <a:pt x="1643" y="4848"/>
                </a:lnTo>
                <a:lnTo>
                  <a:pt x="1642" y="4847"/>
                </a:lnTo>
                <a:lnTo>
                  <a:pt x="1641" y="4847"/>
                </a:lnTo>
                <a:lnTo>
                  <a:pt x="1640" y="4845"/>
                </a:lnTo>
                <a:lnTo>
                  <a:pt x="1639" y="4843"/>
                </a:lnTo>
                <a:lnTo>
                  <a:pt x="1633" y="4833"/>
                </a:lnTo>
                <a:lnTo>
                  <a:pt x="1621" y="4823"/>
                </a:lnTo>
                <a:lnTo>
                  <a:pt x="1617" y="4817"/>
                </a:lnTo>
                <a:lnTo>
                  <a:pt x="1614" y="4817"/>
                </a:lnTo>
                <a:lnTo>
                  <a:pt x="1611" y="4817"/>
                </a:lnTo>
                <a:lnTo>
                  <a:pt x="1607" y="4817"/>
                </a:lnTo>
                <a:lnTo>
                  <a:pt x="1607" y="4818"/>
                </a:lnTo>
                <a:lnTo>
                  <a:pt x="1606" y="4819"/>
                </a:lnTo>
                <a:lnTo>
                  <a:pt x="1607" y="4821"/>
                </a:lnTo>
                <a:lnTo>
                  <a:pt x="1609" y="4823"/>
                </a:lnTo>
                <a:lnTo>
                  <a:pt x="1617" y="4824"/>
                </a:lnTo>
                <a:lnTo>
                  <a:pt x="1621" y="4826"/>
                </a:lnTo>
                <a:lnTo>
                  <a:pt x="1623" y="4829"/>
                </a:lnTo>
                <a:lnTo>
                  <a:pt x="1621" y="4829"/>
                </a:lnTo>
                <a:lnTo>
                  <a:pt x="1619" y="4829"/>
                </a:lnTo>
                <a:lnTo>
                  <a:pt x="1617" y="4828"/>
                </a:lnTo>
                <a:lnTo>
                  <a:pt x="1615" y="4827"/>
                </a:lnTo>
                <a:lnTo>
                  <a:pt x="1611" y="4825"/>
                </a:lnTo>
                <a:lnTo>
                  <a:pt x="1612" y="4830"/>
                </a:lnTo>
                <a:lnTo>
                  <a:pt x="1612" y="4834"/>
                </a:lnTo>
                <a:lnTo>
                  <a:pt x="1611" y="4838"/>
                </a:lnTo>
                <a:lnTo>
                  <a:pt x="1610" y="4842"/>
                </a:lnTo>
                <a:lnTo>
                  <a:pt x="1605" y="4849"/>
                </a:lnTo>
                <a:lnTo>
                  <a:pt x="1605" y="4851"/>
                </a:lnTo>
                <a:lnTo>
                  <a:pt x="1606" y="4855"/>
                </a:lnTo>
                <a:lnTo>
                  <a:pt x="1606" y="4857"/>
                </a:lnTo>
                <a:lnTo>
                  <a:pt x="1603" y="4866"/>
                </a:lnTo>
                <a:lnTo>
                  <a:pt x="1602" y="4870"/>
                </a:lnTo>
                <a:lnTo>
                  <a:pt x="1601" y="4879"/>
                </a:lnTo>
                <a:lnTo>
                  <a:pt x="1600" y="4880"/>
                </a:lnTo>
                <a:lnTo>
                  <a:pt x="1599" y="4879"/>
                </a:lnTo>
                <a:lnTo>
                  <a:pt x="1599" y="4871"/>
                </a:lnTo>
                <a:lnTo>
                  <a:pt x="1598" y="4875"/>
                </a:lnTo>
                <a:lnTo>
                  <a:pt x="1598" y="4879"/>
                </a:lnTo>
                <a:lnTo>
                  <a:pt x="1600" y="4888"/>
                </a:lnTo>
                <a:lnTo>
                  <a:pt x="1601" y="4896"/>
                </a:lnTo>
                <a:lnTo>
                  <a:pt x="1603" y="4922"/>
                </a:lnTo>
                <a:lnTo>
                  <a:pt x="1606" y="4931"/>
                </a:lnTo>
                <a:lnTo>
                  <a:pt x="1608" y="4938"/>
                </a:lnTo>
                <a:lnTo>
                  <a:pt x="1611" y="4946"/>
                </a:lnTo>
                <a:lnTo>
                  <a:pt x="1617" y="4951"/>
                </a:lnTo>
                <a:lnTo>
                  <a:pt x="1625" y="4953"/>
                </a:lnTo>
                <a:lnTo>
                  <a:pt x="1633" y="4952"/>
                </a:lnTo>
                <a:lnTo>
                  <a:pt x="1642" y="4948"/>
                </a:lnTo>
                <a:lnTo>
                  <a:pt x="1654" y="4944"/>
                </a:lnTo>
                <a:lnTo>
                  <a:pt x="1656" y="4943"/>
                </a:lnTo>
                <a:lnTo>
                  <a:pt x="1665" y="4936"/>
                </a:lnTo>
                <a:lnTo>
                  <a:pt x="1668" y="4933"/>
                </a:lnTo>
                <a:lnTo>
                  <a:pt x="1670" y="4930"/>
                </a:lnTo>
                <a:lnTo>
                  <a:pt x="1672" y="4925"/>
                </a:lnTo>
                <a:lnTo>
                  <a:pt x="1673" y="4920"/>
                </a:lnTo>
                <a:lnTo>
                  <a:pt x="1674" y="4915"/>
                </a:lnTo>
                <a:lnTo>
                  <a:pt x="1674" y="4906"/>
                </a:lnTo>
                <a:lnTo>
                  <a:pt x="1672" y="4901"/>
                </a:lnTo>
                <a:close/>
                <a:moveTo>
                  <a:pt x="1355" y="4766"/>
                </a:moveTo>
                <a:lnTo>
                  <a:pt x="1354" y="4767"/>
                </a:lnTo>
                <a:lnTo>
                  <a:pt x="1354" y="4768"/>
                </a:lnTo>
                <a:lnTo>
                  <a:pt x="1354" y="4767"/>
                </a:lnTo>
                <a:lnTo>
                  <a:pt x="1355" y="4767"/>
                </a:lnTo>
                <a:lnTo>
                  <a:pt x="1355" y="4766"/>
                </a:lnTo>
                <a:lnTo>
                  <a:pt x="1355" y="4765"/>
                </a:lnTo>
                <a:lnTo>
                  <a:pt x="1355" y="4765"/>
                </a:lnTo>
                <a:lnTo>
                  <a:pt x="1355" y="4766"/>
                </a:lnTo>
                <a:close/>
                <a:moveTo>
                  <a:pt x="1380" y="5013"/>
                </a:moveTo>
                <a:lnTo>
                  <a:pt x="1380" y="5014"/>
                </a:lnTo>
                <a:lnTo>
                  <a:pt x="1379" y="5014"/>
                </a:lnTo>
                <a:lnTo>
                  <a:pt x="1379" y="5015"/>
                </a:lnTo>
                <a:lnTo>
                  <a:pt x="1379" y="5015"/>
                </a:lnTo>
                <a:lnTo>
                  <a:pt x="1380" y="5015"/>
                </a:lnTo>
                <a:lnTo>
                  <a:pt x="1380" y="5015"/>
                </a:lnTo>
                <a:lnTo>
                  <a:pt x="1381" y="5014"/>
                </a:lnTo>
                <a:lnTo>
                  <a:pt x="1381" y="5013"/>
                </a:lnTo>
                <a:lnTo>
                  <a:pt x="1381" y="5013"/>
                </a:lnTo>
                <a:lnTo>
                  <a:pt x="1381" y="5012"/>
                </a:lnTo>
                <a:lnTo>
                  <a:pt x="1380" y="5012"/>
                </a:lnTo>
                <a:lnTo>
                  <a:pt x="1380" y="5013"/>
                </a:lnTo>
                <a:close/>
                <a:moveTo>
                  <a:pt x="2025" y="4378"/>
                </a:moveTo>
                <a:lnTo>
                  <a:pt x="2024" y="4377"/>
                </a:lnTo>
                <a:lnTo>
                  <a:pt x="2024" y="4377"/>
                </a:lnTo>
                <a:lnTo>
                  <a:pt x="2023" y="4378"/>
                </a:lnTo>
                <a:lnTo>
                  <a:pt x="2023" y="4381"/>
                </a:lnTo>
                <a:lnTo>
                  <a:pt x="2023" y="4384"/>
                </a:lnTo>
                <a:lnTo>
                  <a:pt x="2024" y="4380"/>
                </a:lnTo>
                <a:lnTo>
                  <a:pt x="2025" y="4378"/>
                </a:lnTo>
                <a:close/>
                <a:moveTo>
                  <a:pt x="1365" y="4870"/>
                </a:moveTo>
                <a:lnTo>
                  <a:pt x="1364" y="4871"/>
                </a:lnTo>
                <a:lnTo>
                  <a:pt x="1364" y="4871"/>
                </a:lnTo>
                <a:lnTo>
                  <a:pt x="1363" y="4871"/>
                </a:lnTo>
                <a:lnTo>
                  <a:pt x="1363" y="4871"/>
                </a:lnTo>
                <a:lnTo>
                  <a:pt x="1363" y="4872"/>
                </a:lnTo>
                <a:lnTo>
                  <a:pt x="1363" y="4872"/>
                </a:lnTo>
                <a:lnTo>
                  <a:pt x="1364" y="4872"/>
                </a:lnTo>
                <a:lnTo>
                  <a:pt x="1364" y="4871"/>
                </a:lnTo>
                <a:lnTo>
                  <a:pt x="1365" y="4870"/>
                </a:lnTo>
                <a:lnTo>
                  <a:pt x="1365" y="4870"/>
                </a:lnTo>
                <a:lnTo>
                  <a:pt x="1365" y="4870"/>
                </a:lnTo>
                <a:close/>
                <a:moveTo>
                  <a:pt x="1376" y="5046"/>
                </a:moveTo>
                <a:lnTo>
                  <a:pt x="1376" y="5046"/>
                </a:lnTo>
                <a:lnTo>
                  <a:pt x="1376" y="5047"/>
                </a:lnTo>
                <a:lnTo>
                  <a:pt x="1376" y="5048"/>
                </a:lnTo>
                <a:lnTo>
                  <a:pt x="1377" y="5048"/>
                </a:lnTo>
                <a:lnTo>
                  <a:pt x="1377" y="5047"/>
                </a:lnTo>
                <a:lnTo>
                  <a:pt x="1378" y="5046"/>
                </a:lnTo>
                <a:lnTo>
                  <a:pt x="1377" y="5046"/>
                </a:lnTo>
                <a:lnTo>
                  <a:pt x="1376" y="5046"/>
                </a:lnTo>
                <a:close/>
                <a:moveTo>
                  <a:pt x="3511" y="3880"/>
                </a:moveTo>
                <a:lnTo>
                  <a:pt x="3513" y="3878"/>
                </a:lnTo>
                <a:lnTo>
                  <a:pt x="3514" y="3879"/>
                </a:lnTo>
                <a:lnTo>
                  <a:pt x="3514" y="3878"/>
                </a:lnTo>
                <a:lnTo>
                  <a:pt x="3515" y="3876"/>
                </a:lnTo>
                <a:lnTo>
                  <a:pt x="3514" y="3876"/>
                </a:lnTo>
                <a:lnTo>
                  <a:pt x="3509" y="3876"/>
                </a:lnTo>
                <a:lnTo>
                  <a:pt x="3509" y="3877"/>
                </a:lnTo>
                <a:lnTo>
                  <a:pt x="3511" y="3878"/>
                </a:lnTo>
                <a:lnTo>
                  <a:pt x="3511" y="3880"/>
                </a:lnTo>
                <a:close/>
                <a:moveTo>
                  <a:pt x="3209" y="4822"/>
                </a:moveTo>
                <a:lnTo>
                  <a:pt x="3205" y="4819"/>
                </a:lnTo>
                <a:lnTo>
                  <a:pt x="3203" y="4819"/>
                </a:lnTo>
                <a:lnTo>
                  <a:pt x="3201" y="4822"/>
                </a:lnTo>
                <a:lnTo>
                  <a:pt x="3204" y="4836"/>
                </a:lnTo>
                <a:lnTo>
                  <a:pt x="3205" y="4841"/>
                </a:lnTo>
                <a:lnTo>
                  <a:pt x="3204" y="4845"/>
                </a:lnTo>
                <a:lnTo>
                  <a:pt x="3200" y="4846"/>
                </a:lnTo>
                <a:lnTo>
                  <a:pt x="3195" y="4845"/>
                </a:lnTo>
                <a:lnTo>
                  <a:pt x="3194" y="4845"/>
                </a:lnTo>
                <a:lnTo>
                  <a:pt x="3192" y="4848"/>
                </a:lnTo>
                <a:lnTo>
                  <a:pt x="3191" y="4850"/>
                </a:lnTo>
                <a:lnTo>
                  <a:pt x="3188" y="4849"/>
                </a:lnTo>
                <a:lnTo>
                  <a:pt x="3184" y="4847"/>
                </a:lnTo>
                <a:lnTo>
                  <a:pt x="3182" y="4846"/>
                </a:lnTo>
                <a:lnTo>
                  <a:pt x="3179" y="4848"/>
                </a:lnTo>
                <a:lnTo>
                  <a:pt x="3179" y="4850"/>
                </a:lnTo>
                <a:lnTo>
                  <a:pt x="3178" y="4856"/>
                </a:lnTo>
                <a:lnTo>
                  <a:pt x="3177" y="4861"/>
                </a:lnTo>
                <a:lnTo>
                  <a:pt x="3173" y="4862"/>
                </a:lnTo>
                <a:lnTo>
                  <a:pt x="3167" y="4859"/>
                </a:lnTo>
                <a:lnTo>
                  <a:pt x="3165" y="4860"/>
                </a:lnTo>
                <a:lnTo>
                  <a:pt x="3164" y="4861"/>
                </a:lnTo>
                <a:lnTo>
                  <a:pt x="3162" y="4863"/>
                </a:lnTo>
                <a:lnTo>
                  <a:pt x="3161" y="4867"/>
                </a:lnTo>
                <a:lnTo>
                  <a:pt x="3159" y="4871"/>
                </a:lnTo>
                <a:lnTo>
                  <a:pt x="3158" y="4872"/>
                </a:lnTo>
                <a:lnTo>
                  <a:pt x="3157" y="4873"/>
                </a:lnTo>
                <a:lnTo>
                  <a:pt x="3151" y="4875"/>
                </a:lnTo>
                <a:lnTo>
                  <a:pt x="3149" y="4876"/>
                </a:lnTo>
                <a:lnTo>
                  <a:pt x="3144" y="4879"/>
                </a:lnTo>
                <a:lnTo>
                  <a:pt x="3142" y="4878"/>
                </a:lnTo>
                <a:lnTo>
                  <a:pt x="3146" y="4875"/>
                </a:lnTo>
                <a:lnTo>
                  <a:pt x="3147" y="4874"/>
                </a:lnTo>
                <a:lnTo>
                  <a:pt x="3146" y="4867"/>
                </a:lnTo>
                <a:lnTo>
                  <a:pt x="3146" y="4865"/>
                </a:lnTo>
                <a:lnTo>
                  <a:pt x="3143" y="4861"/>
                </a:lnTo>
                <a:lnTo>
                  <a:pt x="3140" y="4859"/>
                </a:lnTo>
                <a:lnTo>
                  <a:pt x="3136" y="4858"/>
                </a:lnTo>
                <a:lnTo>
                  <a:pt x="3133" y="4856"/>
                </a:lnTo>
                <a:lnTo>
                  <a:pt x="3131" y="4856"/>
                </a:lnTo>
                <a:lnTo>
                  <a:pt x="3129" y="4859"/>
                </a:lnTo>
                <a:lnTo>
                  <a:pt x="3128" y="4860"/>
                </a:lnTo>
                <a:lnTo>
                  <a:pt x="3126" y="4861"/>
                </a:lnTo>
                <a:lnTo>
                  <a:pt x="3121" y="4862"/>
                </a:lnTo>
                <a:lnTo>
                  <a:pt x="3119" y="4864"/>
                </a:lnTo>
                <a:lnTo>
                  <a:pt x="3118" y="4865"/>
                </a:lnTo>
                <a:lnTo>
                  <a:pt x="3117" y="4866"/>
                </a:lnTo>
                <a:lnTo>
                  <a:pt x="3116" y="4868"/>
                </a:lnTo>
                <a:lnTo>
                  <a:pt x="3116" y="4870"/>
                </a:lnTo>
                <a:lnTo>
                  <a:pt x="3116" y="4873"/>
                </a:lnTo>
                <a:lnTo>
                  <a:pt x="3113" y="4875"/>
                </a:lnTo>
                <a:lnTo>
                  <a:pt x="3109" y="4876"/>
                </a:lnTo>
                <a:lnTo>
                  <a:pt x="3104" y="4876"/>
                </a:lnTo>
                <a:lnTo>
                  <a:pt x="3102" y="4877"/>
                </a:lnTo>
                <a:lnTo>
                  <a:pt x="3094" y="4879"/>
                </a:lnTo>
                <a:lnTo>
                  <a:pt x="3093" y="4879"/>
                </a:lnTo>
                <a:lnTo>
                  <a:pt x="3089" y="4882"/>
                </a:lnTo>
                <a:lnTo>
                  <a:pt x="3086" y="4887"/>
                </a:lnTo>
                <a:lnTo>
                  <a:pt x="3085" y="4889"/>
                </a:lnTo>
                <a:lnTo>
                  <a:pt x="3085" y="4892"/>
                </a:lnTo>
                <a:lnTo>
                  <a:pt x="3083" y="4903"/>
                </a:lnTo>
                <a:lnTo>
                  <a:pt x="3081" y="4906"/>
                </a:lnTo>
                <a:lnTo>
                  <a:pt x="3078" y="4909"/>
                </a:lnTo>
                <a:lnTo>
                  <a:pt x="3078" y="4913"/>
                </a:lnTo>
                <a:lnTo>
                  <a:pt x="3080" y="4917"/>
                </a:lnTo>
                <a:lnTo>
                  <a:pt x="3082" y="4918"/>
                </a:lnTo>
                <a:lnTo>
                  <a:pt x="3084" y="4919"/>
                </a:lnTo>
                <a:lnTo>
                  <a:pt x="3086" y="4917"/>
                </a:lnTo>
                <a:lnTo>
                  <a:pt x="3087" y="4915"/>
                </a:lnTo>
                <a:lnTo>
                  <a:pt x="3090" y="4910"/>
                </a:lnTo>
                <a:lnTo>
                  <a:pt x="3092" y="4904"/>
                </a:lnTo>
                <a:lnTo>
                  <a:pt x="3097" y="4896"/>
                </a:lnTo>
                <a:lnTo>
                  <a:pt x="3098" y="4893"/>
                </a:lnTo>
                <a:lnTo>
                  <a:pt x="3098" y="4892"/>
                </a:lnTo>
                <a:lnTo>
                  <a:pt x="3103" y="4889"/>
                </a:lnTo>
                <a:lnTo>
                  <a:pt x="3106" y="4888"/>
                </a:lnTo>
                <a:lnTo>
                  <a:pt x="3109" y="4890"/>
                </a:lnTo>
                <a:lnTo>
                  <a:pt x="3110" y="4896"/>
                </a:lnTo>
                <a:lnTo>
                  <a:pt x="3111" y="4897"/>
                </a:lnTo>
                <a:lnTo>
                  <a:pt x="3113" y="4897"/>
                </a:lnTo>
                <a:lnTo>
                  <a:pt x="3116" y="4896"/>
                </a:lnTo>
                <a:lnTo>
                  <a:pt x="3118" y="4894"/>
                </a:lnTo>
                <a:lnTo>
                  <a:pt x="3119" y="4891"/>
                </a:lnTo>
                <a:lnTo>
                  <a:pt x="3120" y="4892"/>
                </a:lnTo>
                <a:lnTo>
                  <a:pt x="3121" y="4893"/>
                </a:lnTo>
                <a:lnTo>
                  <a:pt x="3121" y="4895"/>
                </a:lnTo>
                <a:lnTo>
                  <a:pt x="3122" y="4897"/>
                </a:lnTo>
                <a:lnTo>
                  <a:pt x="3126" y="4899"/>
                </a:lnTo>
                <a:lnTo>
                  <a:pt x="3130" y="4901"/>
                </a:lnTo>
                <a:lnTo>
                  <a:pt x="3133" y="4892"/>
                </a:lnTo>
                <a:lnTo>
                  <a:pt x="3133" y="4890"/>
                </a:lnTo>
                <a:lnTo>
                  <a:pt x="3133" y="4889"/>
                </a:lnTo>
                <a:lnTo>
                  <a:pt x="3133" y="4887"/>
                </a:lnTo>
                <a:lnTo>
                  <a:pt x="3135" y="4886"/>
                </a:lnTo>
                <a:lnTo>
                  <a:pt x="3137" y="4886"/>
                </a:lnTo>
                <a:lnTo>
                  <a:pt x="3139" y="4887"/>
                </a:lnTo>
                <a:lnTo>
                  <a:pt x="3141" y="4888"/>
                </a:lnTo>
                <a:lnTo>
                  <a:pt x="3143" y="4889"/>
                </a:lnTo>
                <a:lnTo>
                  <a:pt x="3150" y="4892"/>
                </a:lnTo>
                <a:lnTo>
                  <a:pt x="3154" y="4895"/>
                </a:lnTo>
                <a:lnTo>
                  <a:pt x="3158" y="4900"/>
                </a:lnTo>
                <a:lnTo>
                  <a:pt x="3158" y="4901"/>
                </a:lnTo>
                <a:lnTo>
                  <a:pt x="3159" y="4904"/>
                </a:lnTo>
                <a:lnTo>
                  <a:pt x="3158" y="4906"/>
                </a:lnTo>
                <a:lnTo>
                  <a:pt x="3157" y="4908"/>
                </a:lnTo>
                <a:lnTo>
                  <a:pt x="3155" y="4909"/>
                </a:lnTo>
                <a:lnTo>
                  <a:pt x="3153" y="4911"/>
                </a:lnTo>
                <a:lnTo>
                  <a:pt x="3151" y="4915"/>
                </a:lnTo>
                <a:lnTo>
                  <a:pt x="3151" y="4918"/>
                </a:lnTo>
                <a:lnTo>
                  <a:pt x="3151" y="4920"/>
                </a:lnTo>
                <a:lnTo>
                  <a:pt x="3153" y="4927"/>
                </a:lnTo>
                <a:lnTo>
                  <a:pt x="3153" y="4932"/>
                </a:lnTo>
                <a:lnTo>
                  <a:pt x="3154" y="4936"/>
                </a:lnTo>
                <a:lnTo>
                  <a:pt x="3159" y="4942"/>
                </a:lnTo>
                <a:lnTo>
                  <a:pt x="3165" y="4946"/>
                </a:lnTo>
                <a:lnTo>
                  <a:pt x="3174" y="4950"/>
                </a:lnTo>
                <a:lnTo>
                  <a:pt x="3184" y="4955"/>
                </a:lnTo>
                <a:lnTo>
                  <a:pt x="3186" y="4955"/>
                </a:lnTo>
                <a:lnTo>
                  <a:pt x="3188" y="4955"/>
                </a:lnTo>
                <a:lnTo>
                  <a:pt x="3189" y="4954"/>
                </a:lnTo>
                <a:lnTo>
                  <a:pt x="3193" y="4949"/>
                </a:lnTo>
                <a:lnTo>
                  <a:pt x="3193" y="4948"/>
                </a:lnTo>
                <a:lnTo>
                  <a:pt x="3195" y="4948"/>
                </a:lnTo>
                <a:lnTo>
                  <a:pt x="3196" y="4949"/>
                </a:lnTo>
                <a:lnTo>
                  <a:pt x="3196" y="4953"/>
                </a:lnTo>
                <a:lnTo>
                  <a:pt x="3195" y="4957"/>
                </a:lnTo>
                <a:lnTo>
                  <a:pt x="3195" y="4959"/>
                </a:lnTo>
                <a:lnTo>
                  <a:pt x="3196" y="4963"/>
                </a:lnTo>
                <a:lnTo>
                  <a:pt x="3198" y="4964"/>
                </a:lnTo>
                <a:lnTo>
                  <a:pt x="3202" y="4962"/>
                </a:lnTo>
                <a:lnTo>
                  <a:pt x="3208" y="4955"/>
                </a:lnTo>
                <a:lnTo>
                  <a:pt x="3210" y="4951"/>
                </a:lnTo>
                <a:lnTo>
                  <a:pt x="3210" y="4943"/>
                </a:lnTo>
                <a:lnTo>
                  <a:pt x="3207" y="4934"/>
                </a:lnTo>
                <a:lnTo>
                  <a:pt x="3206" y="4933"/>
                </a:lnTo>
                <a:lnTo>
                  <a:pt x="3203" y="4930"/>
                </a:lnTo>
                <a:lnTo>
                  <a:pt x="3202" y="4929"/>
                </a:lnTo>
                <a:lnTo>
                  <a:pt x="3200" y="4926"/>
                </a:lnTo>
                <a:lnTo>
                  <a:pt x="3200" y="4922"/>
                </a:lnTo>
                <a:lnTo>
                  <a:pt x="3203" y="4918"/>
                </a:lnTo>
                <a:lnTo>
                  <a:pt x="3205" y="4915"/>
                </a:lnTo>
                <a:lnTo>
                  <a:pt x="3209" y="4912"/>
                </a:lnTo>
                <a:lnTo>
                  <a:pt x="3209" y="4910"/>
                </a:lnTo>
                <a:lnTo>
                  <a:pt x="3210" y="4907"/>
                </a:lnTo>
                <a:lnTo>
                  <a:pt x="3210" y="4906"/>
                </a:lnTo>
                <a:lnTo>
                  <a:pt x="3213" y="4904"/>
                </a:lnTo>
                <a:lnTo>
                  <a:pt x="3215" y="4904"/>
                </a:lnTo>
                <a:lnTo>
                  <a:pt x="3218" y="4911"/>
                </a:lnTo>
                <a:lnTo>
                  <a:pt x="3220" y="4914"/>
                </a:lnTo>
                <a:lnTo>
                  <a:pt x="3221" y="4917"/>
                </a:lnTo>
                <a:lnTo>
                  <a:pt x="3223" y="4921"/>
                </a:lnTo>
                <a:lnTo>
                  <a:pt x="3224" y="4925"/>
                </a:lnTo>
                <a:lnTo>
                  <a:pt x="3225" y="4933"/>
                </a:lnTo>
                <a:lnTo>
                  <a:pt x="3226" y="4936"/>
                </a:lnTo>
                <a:lnTo>
                  <a:pt x="3228" y="4940"/>
                </a:lnTo>
                <a:lnTo>
                  <a:pt x="3229" y="4933"/>
                </a:lnTo>
                <a:lnTo>
                  <a:pt x="3230" y="4925"/>
                </a:lnTo>
                <a:lnTo>
                  <a:pt x="3228" y="4921"/>
                </a:lnTo>
                <a:lnTo>
                  <a:pt x="3229" y="4919"/>
                </a:lnTo>
                <a:lnTo>
                  <a:pt x="3232" y="4919"/>
                </a:lnTo>
                <a:lnTo>
                  <a:pt x="3237" y="4915"/>
                </a:lnTo>
                <a:lnTo>
                  <a:pt x="3241" y="4909"/>
                </a:lnTo>
                <a:lnTo>
                  <a:pt x="3242" y="4907"/>
                </a:lnTo>
                <a:lnTo>
                  <a:pt x="3242" y="4904"/>
                </a:lnTo>
                <a:lnTo>
                  <a:pt x="3242" y="4896"/>
                </a:lnTo>
                <a:lnTo>
                  <a:pt x="3241" y="4891"/>
                </a:lnTo>
                <a:lnTo>
                  <a:pt x="3240" y="4890"/>
                </a:lnTo>
                <a:lnTo>
                  <a:pt x="3239" y="4889"/>
                </a:lnTo>
                <a:lnTo>
                  <a:pt x="3237" y="4886"/>
                </a:lnTo>
                <a:lnTo>
                  <a:pt x="3236" y="4883"/>
                </a:lnTo>
                <a:lnTo>
                  <a:pt x="3237" y="4875"/>
                </a:lnTo>
                <a:lnTo>
                  <a:pt x="3237" y="4873"/>
                </a:lnTo>
                <a:lnTo>
                  <a:pt x="3235" y="4869"/>
                </a:lnTo>
                <a:lnTo>
                  <a:pt x="3234" y="4863"/>
                </a:lnTo>
                <a:lnTo>
                  <a:pt x="3231" y="4861"/>
                </a:lnTo>
                <a:lnTo>
                  <a:pt x="3228" y="4860"/>
                </a:lnTo>
                <a:lnTo>
                  <a:pt x="3226" y="4859"/>
                </a:lnTo>
                <a:lnTo>
                  <a:pt x="3226" y="4858"/>
                </a:lnTo>
                <a:lnTo>
                  <a:pt x="3229" y="4856"/>
                </a:lnTo>
                <a:lnTo>
                  <a:pt x="3231" y="4854"/>
                </a:lnTo>
                <a:lnTo>
                  <a:pt x="3233" y="4851"/>
                </a:lnTo>
                <a:lnTo>
                  <a:pt x="3232" y="4847"/>
                </a:lnTo>
                <a:lnTo>
                  <a:pt x="3229" y="4842"/>
                </a:lnTo>
                <a:lnTo>
                  <a:pt x="3228" y="4841"/>
                </a:lnTo>
                <a:lnTo>
                  <a:pt x="3228" y="4835"/>
                </a:lnTo>
                <a:lnTo>
                  <a:pt x="3224" y="4836"/>
                </a:lnTo>
                <a:lnTo>
                  <a:pt x="3222" y="4834"/>
                </a:lnTo>
                <a:lnTo>
                  <a:pt x="3220" y="4830"/>
                </a:lnTo>
                <a:lnTo>
                  <a:pt x="3217" y="4827"/>
                </a:lnTo>
                <a:lnTo>
                  <a:pt x="3209" y="4822"/>
                </a:lnTo>
                <a:close/>
                <a:moveTo>
                  <a:pt x="3165" y="5455"/>
                </a:moveTo>
                <a:lnTo>
                  <a:pt x="3167" y="5456"/>
                </a:lnTo>
                <a:lnTo>
                  <a:pt x="3190" y="5452"/>
                </a:lnTo>
                <a:lnTo>
                  <a:pt x="3191" y="5452"/>
                </a:lnTo>
                <a:lnTo>
                  <a:pt x="3191" y="5447"/>
                </a:lnTo>
                <a:lnTo>
                  <a:pt x="3188" y="5446"/>
                </a:lnTo>
                <a:lnTo>
                  <a:pt x="3184" y="5446"/>
                </a:lnTo>
                <a:lnTo>
                  <a:pt x="3178" y="5446"/>
                </a:lnTo>
                <a:lnTo>
                  <a:pt x="3175" y="5446"/>
                </a:lnTo>
                <a:lnTo>
                  <a:pt x="3172" y="5447"/>
                </a:lnTo>
                <a:lnTo>
                  <a:pt x="3171" y="5445"/>
                </a:lnTo>
                <a:lnTo>
                  <a:pt x="3169" y="5445"/>
                </a:lnTo>
                <a:lnTo>
                  <a:pt x="3166" y="5446"/>
                </a:lnTo>
                <a:lnTo>
                  <a:pt x="3165" y="5449"/>
                </a:lnTo>
                <a:lnTo>
                  <a:pt x="3166" y="5450"/>
                </a:lnTo>
                <a:lnTo>
                  <a:pt x="3164" y="5453"/>
                </a:lnTo>
                <a:lnTo>
                  <a:pt x="3165" y="5455"/>
                </a:lnTo>
                <a:close/>
                <a:moveTo>
                  <a:pt x="3197" y="5226"/>
                </a:moveTo>
                <a:lnTo>
                  <a:pt x="3198" y="5223"/>
                </a:lnTo>
                <a:lnTo>
                  <a:pt x="3197" y="5223"/>
                </a:lnTo>
                <a:lnTo>
                  <a:pt x="3196" y="5222"/>
                </a:lnTo>
                <a:lnTo>
                  <a:pt x="3193" y="5222"/>
                </a:lnTo>
                <a:lnTo>
                  <a:pt x="3193" y="5220"/>
                </a:lnTo>
                <a:lnTo>
                  <a:pt x="3192" y="5219"/>
                </a:lnTo>
                <a:lnTo>
                  <a:pt x="3191" y="5220"/>
                </a:lnTo>
                <a:lnTo>
                  <a:pt x="3190" y="5221"/>
                </a:lnTo>
                <a:lnTo>
                  <a:pt x="3189" y="5221"/>
                </a:lnTo>
                <a:lnTo>
                  <a:pt x="3185" y="5220"/>
                </a:lnTo>
                <a:lnTo>
                  <a:pt x="3175" y="5217"/>
                </a:lnTo>
                <a:lnTo>
                  <a:pt x="3168" y="5218"/>
                </a:lnTo>
                <a:lnTo>
                  <a:pt x="3166" y="5218"/>
                </a:lnTo>
                <a:lnTo>
                  <a:pt x="3165" y="5219"/>
                </a:lnTo>
                <a:lnTo>
                  <a:pt x="3163" y="5225"/>
                </a:lnTo>
                <a:lnTo>
                  <a:pt x="3166" y="5230"/>
                </a:lnTo>
                <a:lnTo>
                  <a:pt x="3170" y="5230"/>
                </a:lnTo>
                <a:lnTo>
                  <a:pt x="3174" y="5229"/>
                </a:lnTo>
                <a:lnTo>
                  <a:pt x="3181" y="5226"/>
                </a:lnTo>
                <a:lnTo>
                  <a:pt x="3187" y="5228"/>
                </a:lnTo>
                <a:lnTo>
                  <a:pt x="3191" y="5226"/>
                </a:lnTo>
                <a:lnTo>
                  <a:pt x="3197" y="5226"/>
                </a:lnTo>
                <a:close/>
                <a:moveTo>
                  <a:pt x="3220" y="4819"/>
                </a:moveTo>
                <a:lnTo>
                  <a:pt x="3219" y="4824"/>
                </a:lnTo>
                <a:lnTo>
                  <a:pt x="3220" y="4825"/>
                </a:lnTo>
                <a:lnTo>
                  <a:pt x="3220" y="4824"/>
                </a:lnTo>
                <a:lnTo>
                  <a:pt x="3221" y="4821"/>
                </a:lnTo>
                <a:lnTo>
                  <a:pt x="3220" y="4819"/>
                </a:lnTo>
                <a:close/>
                <a:moveTo>
                  <a:pt x="3136" y="4723"/>
                </a:moveTo>
                <a:lnTo>
                  <a:pt x="3133" y="4721"/>
                </a:lnTo>
                <a:lnTo>
                  <a:pt x="3128" y="4720"/>
                </a:lnTo>
                <a:lnTo>
                  <a:pt x="3125" y="4718"/>
                </a:lnTo>
                <a:lnTo>
                  <a:pt x="3125" y="4721"/>
                </a:lnTo>
                <a:lnTo>
                  <a:pt x="3126" y="4725"/>
                </a:lnTo>
                <a:lnTo>
                  <a:pt x="3125" y="4727"/>
                </a:lnTo>
                <a:lnTo>
                  <a:pt x="3124" y="4735"/>
                </a:lnTo>
                <a:lnTo>
                  <a:pt x="3122" y="4740"/>
                </a:lnTo>
                <a:lnTo>
                  <a:pt x="3122" y="4742"/>
                </a:lnTo>
                <a:lnTo>
                  <a:pt x="3127" y="4738"/>
                </a:lnTo>
                <a:lnTo>
                  <a:pt x="3131" y="4732"/>
                </a:lnTo>
                <a:lnTo>
                  <a:pt x="3133" y="4731"/>
                </a:lnTo>
                <a:lnTo>
                  <a:pt x="3135" y="4732"/>
                </a:lnTo>
                <a:lnTo>
                  <a:pt x="3138" y="4736"/>
                </a:lnTo>
                <a:lnTo>
                  <a:pt x="3140" y="4736"/>
                </a:lnTo>
                <a:lnTo>
                  <a:pt x="3140" y="4737"/>
                </a:lnTo>
                <a:lnTo>
                  <a:pt x="3142" y="4739"/>
                </a:lnTo>
                <a:lnTo>
                  <a:pt x="3142" y="4741"/>
                </a:lnTo>
                <a:lnTo>
                  <a:pt x="3143" y="4741"/>
                </a:lnTo>
                <a:lnTo>
                  <a:pt x="3146" y="4742"/>
                </a:lnTo>
                <a:lnTo>
                  <a:pt x="3151" y="4746"/>
                </a:lnTo>
                <a:lnTo>
                  <a:pt x="3153" y="4748"/>
                </a:lnTo>
                <a:lnTo>
                  <a:pt x="3153" y="4746"/>
                </a:lnTo>
                <a:lnTo>
                  <a:pt x="3153" y="4740"/>
                </a:lnTo>
                <a:lnTo>
                  <a:pt x="3148" y="4733"/>
                </a:lnTo>
                <a:lnTo>
                  <a:pt x="3142" y="4729"/>
                </a:lnTo>
                <a:lnTo>
                  <a:pt x="3137" y="4725"/>
                </a:lnTo>
                <a:lnTo>
                  <a:pt x="3136" y="4723"/>
                </a:lnTo>
                <a:close/>
                <a:moveTo>
                  <a:pt x="3224" y="3860"/>
                </a:moveTo>
                <a:lnTo>
                  <a:pt x="3222" y="3862"/>
                </a:lnTo>
                <a:lnTo>
                  <a:pt x="3223" y="3863"/>
                </a:lnTo>
                <a:lnTo>
                  <a:pt x="3224" y="3865"/>
                </a:lnTo>
                <a:lnTo>
                  <a:pt x="3226" y="3868"/>
                </a:lnTo>
                <a:lnTo>
                  <a:pt x="3227" y="3868"/>
                </a:lnTo>
                <a:lnTo>
                  <a:pt x="3228" y="3867"/>
                </a:lnTo>
                <a:lnTo>
                  <a:pt x="3227" y="3863"/>
                </a:lnTo>
                <a:lnTo>
                  <a:pt x="3224" y="3860"/>
                </a:lnTo>
                <a:close/>
                <a:moveTo>
                  <a:pt x="3230" y="3875"/>
                </a:moveTo>
                <a:lnTo>
                  <a:pt x="3229" y="3876"/>
                </a:lnTo>
                <a:lnTo>
                  <a:pt x="3226" y="3880"/>
                </a:lnTo>
                <a:lnTo>
                  <a:pt x="3225" y="3881"/>
                </a:lnTo>
                <a:lnTo>
                  <a:pt x="3226" y="3882"/>
                </a:lnTo>
                <a:lnTo>
                  <a:pt x="3227" y="3883"/>
                </a:lnTo>
                <a:lnTo>
                  <a:pt x="3230" y="3883"/>
                </a:lnTo>
                <a:lnTo>
                  <a:pt x="3233" y="3880"/>
                </a:lnTo>
                <a:lnTo>
                  <a:pt x="3235" y="3877"/>
                </a:lnTo>
                <a:lnTo>
                  <a:pt x="3234" y="3875"/>
                </a:lnTo>
                <a:lnTo>
                  <a:pt x="3230" y="3875"/>
                </a:lnTo>
                <a:close/>
                <a:moveTo>
                  <a:pt x="3102" y="4729"/>
                </a:moveTo>
                <a:lnTo>
                  <a:pt x="3104" y="4728"/>
                </a:lnTo>
                <a:lnTo>
                  <a:pt x="3105" y="4725"/>
                </a:lnTo>
                <a:lnTo>
                  <a:pt x="3105" y="4724"/>
                </a:lnTo>
                <a:lnTo>
                  <a:pt x="3102" y="4722"/>
                </a:lnTo>
                <a:lnTo>
                  <a:pt x="3098" y="4722"/>
                </a:lnTo>
                <a:lnTo>
                  <a:pt x="3096" y="4723"/>
                </a:lnTo>
                <a:lnTo>
                  <a:pt x="3096" y="4724"/>
                </a:lnTo>
                <a:lnTo>
                  <a:pt x="3098" y="4725"/>
                </a:lnTo>
                <a:lnTo>
                  <a:pt x="3102" y="4729"/>
                </a:lnTo>
                <a:close/>
                <a:moveTo>
                  <a:pt x="3092" y="4720"/>
                </a:moveTo>
                <a:lnTo>
                  <a:pt x="3091" y="4718"/>
                </a:lnTo>
                <a:lnTo>
                  <a:pt x="3091" y="4718"/>
                </a:lnTo>
                <a:lnTo>
                  <a:pt x="3090" y="4719"/>
                </a:lnTo>
                <a:lnTo>
                  <a:pt x="3090" y="4721"/>
                </a:lnTo>
                <a:lnTo>
                  <a:pt x="3091" y="4721"/>
                </a:lnTo>
                <a:lnTo>
                  <a:pt x="3092" y="4720"/>
                </a:lnTo>
                <a:close/>
                <a:moveTo>
                  <a:pt x="3081" y="4684"/>
                </a:moveTo>
                <a:lnTo>
                  <a:pt x="3080" y="4684"/>
                </a:lnTo>
                <a:lnTo>
                  <a:pt x="3078" y="4684"/>
                </a:lnTo>
                <a:lnTo>
                  <a:pt x="3077" y="4683"/>
                </a:lnTo>
                <a:lnTo>
                  <a:pt x="3075" y="4688"/>
                </a:lnTo>
                <a:lnTo>
                  <a:pt x="3075" y="4692"/>
                </a:lnTo>
                <a:lnTo>
                  <a:pt x="3077" y="4693"/>
                </a:lnTo>
                <a:lnTo>
                  <a:pt x="3081" y="4696"/>
                </a:lnTo>
                <a:lnTo>
                  <a:pt x="3083" y="4695"/>
                </a:lnTo>
                <a:lnTo>
                  <a:pt x="3083" y="4694"/>
                </a:lnTo>
                <a:lnTo>
                  <a:pt x="3086" y="4690"/>
                </a:lnTo>
                <a:lnTo>
                  <a:pt x="3085" y="4688"/>
                </a:lnTo>
                <a:lnTo>
                  <a:pt x="3085" y="4687"/>
                </a:lnTo>
                <a:lnTo>
                  <a:pt x="3081" y="4684"/>
                </a:lnTo>
                <a:close/>
                <a:moveTo>
                  <a:pt x="3112" y="4902"/>
                </a:moveTo>
                <a:lnTo>
                  <a:pt x="3110" y="4901"/>
                </a:lnTo>
                <a:lnTo>
                  <a:pt x="3109" y="4902"/>
                </a:lnTo>
                <a:lnTo>
                  <a:pt x="3109" y="4905"/>
                </a:lnTo>
                <a:lnTo>
                  <a:pt x="3111" y="4905"/>
                </a:lnTo>
                <a:lnTo>
                  <a:pt x="3114" y="4903"/>
                </a:lnTo>
                <a:lnTo>
                  <a:pt x="3114" y="4902"/>
                </a:lnTo>
                <a:lnTo>
                  <a:pt x="3114" y="4901"/>
                </a:lnTo>
                <a:lnTo>
                  <a:pt x="3113" y="4901"/>
                </a:lnTo>
                <a:lnTo>
                  <a:pt x="3112" y="4902"/>
                </a:lnTo>
                <a:close/>
                <a:moveTo>
                  <a:pt x="3082" y="4743"/>
                </a:moveTo>
                <a:lnTo>
                  <a:pt x="3080" y="4743"/>
                </a:lnTo>
                <a:lnTo>
                  <a:pt x="3078" y="4744"/>
                </a:lnTo>
                <a:lnTo>
                  <a:pt x="3077" y="4747"/>
                </a:lnTo>
                <a:lnTo>
                  <a:pt x="3079" y="4748"/>
                </a:lnTo>
                <a:lnTo>
                  <a:pt x="3084" y="4749"/>
                </a:lnTo>
                <a:lnTo>
                  <a:pt x="3085" y="4750"/>
                </a:lnTo>
                <a:lnTo>
                  <a:pt x="3085" y="4752"/>
                </a:lnTo>
                <a:lnTo>
                  <a:pt x="3083" y="4763"/>
                </a:lnTo>
                <a:lnTo>
                  <a:pt x="3083" y="4771"/>
                </a:lnTo>
                <a:lnTo>
                  <a:pt x="3082" y="4775"/>
                </a:lnTo>
                <a:lnTo>
                  <a:pt x="3080" y="4779"/>
                </a:lnTo>
                <a:lnTo>
                  <a:pt x="3080" y="4783"/>
                </a:lnTo>
                <a:lnTo>
                  <a:pt x="3080" y="4785"/>
                </a:lnTo>
                <a:lnTo>
                  <a:pt x="3081" y="4787"/>
                </a:lnTo>
                <a:lnTo>
                  <a:pt x="3079" y="4793"/>
                </a:lnTo>
                <a:lnTo>
                  <a:pt x="3079" y="4793"/>
                </a:lnTo>
                <a:lnTo>
                  <a:pt x="3079" y="4794"/>
                </a:lnTo>
                <a:lnTo>
                  <a:pt x="3081" y="4794"/>
                </a:lnTo>
                <a:lnTo>
                  <a:pt x="3083" y="4792"/>
                </a:lnTo>
                <a:lnTo>
                  <a:pt x="3085" y="4790"/>
                </a:lnTo>
                <a:lnTo>
                  <a:pt x="3088" y="4788"/>
                </a:lnTo>
                <a:lnTo>
                  <a:pt x="3099" y="4785"/>
                </a:lnTo>
                <a:lnTo>
                  <a:pt x="3105" y="4782"/>
                </a:lnTo>
                <a:lnTo>
                  <a:pt x="3108" y="4781"/>
                </a:lnTo>
                <a:lnTo>
                  <a:pt x="3109" y="4779"/>
                </a:lnTo>
                <a:lnTo>
                  <a:pt x="3109" y="4777"/>
                </a:lnTo>
                <a:lnTo>
                  <a:pt x="3109" y="4775"/>
                </a:lnTo>
                <a:lnTo>
                  <a:pt x="3111" y="4774"/>
                </a:lnTo>
                <a:lnTo>
                  <a:pt x="3114" y="4773"/>
                </a:lnTo>
                <a:lnTo>
                  <a:pt x="3117" y="4770"/>
                </a:lnTo>
                <a:lnTo>
                  <a:pt x="3119" y="4768"/>
                </a:lnTo>
                <a:lnTo>
                  <a:pt x="3120" y="4764"/>
                </a:lnTo>
                <a:lnTo>
                  <a:pt x="3121" y="4762"/>
                </a:lnTo>
                <a:lnTo>
                  <a:pt x="3122" y="4759"/>
                </a:lnTo>
                <a:lnTo>
                  <a:pt x="3122" y="4756"/>
                </a:lnTo>
                <a:lnTo>
                  <a:pt x="3120" y="4755"/>
                </a:lnTo>
                <a:lnTo>
                  <a:pt x="3113" y="4759"/>
                </a:lnTo>
                <a:lnTo>
                  <a:pt x="3113" y="4757"/>
                </a:lnTo>
                <a:lnTo>
                  <a:pt x="3114" y="4756"/>
                </a:lnTo>
                <a:lnTo>
                  <a:pt x="3111" y="4753"/>
                </a:lnTo>
                <a:lnTo>
                  <a:pt x="3107" y="4753"/>
                </a:lnTo>
                <a:lnTo>
                  <a:pt x="3103" y="4755"/>
                </a:lnTo>
                <a:lnTo>
                  <a:pt x="3099" y="4753"/>
                </a:lnTo>
                <a:lnTo>
                  <a:pt x="3095" y="4750"/>
                </a:lnTo>
                <a:lnTo>
                  <a:pt x="3091" y="4747"/>
                </a:lnTo>
                <a:lnTo>
                  <a:pt x="3084" y="4744"/>
                </a:lnTo>
                <a:lnTo>
                  <a:pt x="3082" y="4743"/>
                </a:lnTo>
                <a:close/>
                <a:moveTo>
                  <a:pt x="3221" y="4816"/>
                </a:moveTo>
                <a:lnTo>
                  <a:pt x="3223" y="4819"/>
                </a:lnTo>
                <a:lnTo>
                  <a:pt x="3224" y="4818"/>
                </a:lnTo>
                <a:lnTo>
                  <a:pt x="3226" y="4818"/>
                </a:lnTo>
                <a:lnTo>
                  <a:pt x="3228" y="4817"/>
                </a:lnTo>
                <a:lnTo>
                  <a:pt x="3226" y="4815"/>
                </a:lnTo>
                <a:lnTo>
                  <a:pt x="3226" y="4814"/>
                </a:lnTo>
                <a:lnTo>
                  <a:pt x="3226" y="4812"/>
                </a:lnTo>
                <a:lnTo>
                  <a:pt x="3224" y="4808"/>
                </a:lnTo>
                <a:lnTo>
                  <a:pt x="3221" y="4813"/>
                </a:lnTo>
                <a:lnTo>
                  <a:pt x="3221" y="4816"/>
                </a:lnTo>
                <a:close/>
                <a:moveTo>
                  <a:pt x="3244" y="5019"/>
                </a:moveTo>
                <a:lnTo>
                  <a:pt x="3245" y="5023"/>
                </a:lnTo>
                <a:lnTo>
                  <a:pt x="3247" y="5027"/>
                </a:lnTo>
                <a:lnTo>
                  <a:pt x="3247" y="5025"/>
                </a:lnTo>
                <a:lnTo>
                  <a:pt x="3248" y="5024"/>
                </a:lnTo>
                <a:lnTo>
                  <a:pt x="3246" y="5021"/>
                </a:lnTo>
                <a:lnTo>
                  <a:pt x="3244" y="5019"/>
                </a:lnTo>
                <a:close/>
                <a:moveTo>
                  <a:pt x="3220" y="5227"/>
                </a:moveTo>
                <a:lnTo>
                  <a:pt x="3232" y="5225"/>
                </a:lnTo>
                <a:lnTo>
                  <a:pt x="3233" y="5224"/>
                </a:lnTo>
                <a:lnTo>
                  <a:pt x="3222" y="5223"/>
                </a:lnTo>
                <a:lnTo>
                  <a:pt x="3212" y="5224"/>
                </a:lnTo>
                <a:lnTo>
                  <a:pt x="3205" y="5223"/>
                </a:lnTo>
                <a:lnTo>
                  <a:pt x="3202" y="5223"/>
                </a:lnTo>
                <a:lnTo>
                  <a:pt x="3200" y="5225"/>
                </a:lnTo>
                <a:lnTo>
                  <a:pt x="3202" y="5226"/>
                </a:lnTo>
                <a:lnTo>
                  <a:pt x="3202" y="5228"/>
                </a:lnTo>
                <a:lnTo>
                  <a:pt x="3203" y="5228"/>
                </a:lnTo>
                <a:lnTo>
                  <a:pt x="3216" y="5227"/>
                </a:lnTo>
                <a:lnTo>
                  <a:pt x="3220" y="5227"/>
                </a:lnTo>
                <a:close/>
                <a:moveTo>
                  <a:pt x="3202" y="5063"/>
                </a:moveTo>
                <a:lnTo>
                  <a:pt x="3200" y="5063"/>
                </a:lnTo>
                <a:lnTo>
                  <a:pt x="3199" y="5065"/>
                </a:lnTo>
                <a:lnTo>
                  <a:pt x="3200" y="5069"/>
                </a:lnTo>
                <a:lnTo>
                  <a:pt x="3201" y="5068"/>
                </a:lnTo>
                <a:lnTo>
                  <a:pt x="3200" y="5066"/>
                </a:lnTo>
                <a:lnTo>
                  <a:pt x="3202" y="5064"/>
                </a:lnTo>
                <a:lnTo>
                  <a:pt x="3202" y="5063"/>
                </a:lnTo>
                <a:close/>
                <a:moveTo>
                  <a:pt x="3021" y="4679"/>
                </a:moveTo>
                <a:lnTo>
                  <a:pt x="3021" y="4677"/>
                </a:lnTo>
                <a:lnTo>
                  <a:pt x="3018" y="4674"/>
                </a:lnTo>
                <a:lnTo>
                  <a:pt x="3015" y="4673"/>
                </a:lnTo>
                <a:lnTo>
                  <a:pt x="3015" y="4673"/>
                </a:lnTo>
                <a:lnTo>
                  <a:pt x="3015" y="4674"/>
                </a:lnTo>
                <a:lnTo>
                  <a:pt x="3015" y="4675"/>
                </a:lnTo>
                <a:lnTo>
                  <a:pt x="3021" y="4679"/>
                </a:lnTo>
                <a:close/>
                <a:moveTo>
                  <a:pt x="3259" y="5273"/>
                </a:moveTo>
                <a:lnTo>
                  <a:pt x="3258" y="5271"/>
                </a:lnTo>
                <a:lnTo>
                  <a:pt x="3252" y="5268"/>
                </a:lnTo>
                <a:lnTo>
                  <a:pt x="3250" y="5267"/>
                </a:lnTo>
                <a:lnTo>
                  <a:pt x="3241" y="5267"/>
                </a:lnTo>
                <a:lnTo>
                  <a:pt x="3232" y="5269"/>
                </a:lnTo>
                <a:lnTo>
                  <a:pt x="3229" y="5270"/>
                </a:lnTo>
                <a:lnTo>
                  <a:pt x="3225" y="5269"/>
                </a:lnTo>
                <a:lnTo>
                  <a:pt x="3223" y="5270"/>
                </a:lnTo>
                <a:lnTo>
                  <a:pt x="3222" y="5271"/>
                </a:lnTo>
                <a:lnTo>
                  <a:pt x="3223" y="5278"/>
                </a:lnTo>
                <a:lnTo>
                  <a:pt x="3223" y="5280"/>
                </a:lnTo>
                <a:lnTo>
                  <a:pt x="3226" y="5283"/>
                </a:lnTo>
                <a:lnTo>
                  <a:pt x="3228" y="5285"/>
                </a:lnTo>
                <a:lnTo>
                  <a:pt x="3229" y="5286"/>
                </a:lnTo>
                <a:lnTo>
                  <a:pt x="3236" y="5290"/>
                </a:lnTo>
                <a:lnTo>
                  <a:pt x="3240" y="5292"/>
                </a:lnTo>
                <a:lnTo>
                  <a:pt x="3245" y="5294"/>
                </a:lnTo>
                <a:lnTo>
                  <a:pt x="3247" y="5293"/>
                </a:lnTo>
                <a:lnTo>
                  <a:pt x="3249" y="5293"/>
                </a:lnTo>
                <a:lnTo>
                  <a:pt x="3252" y="5292"/>
                </a:lnTo>
                <a:lnTo>
                  <a:pt x="3254" y="5292"/>
                </a:lnTo>
                <a:lnTo>
                  <a:pt x="3259" y="5288"/>
                </a:lnTo>
                <a:lnTo>
                  <a:pt x="3262" y="5288"/>
                </a:lnTo>
                <a:lnTo>
                  <a:pt x="3264" y="5287"/>
                </a:lnTo>
                <a:lnTo>
                  <a:pt x="3265" y="5281"/>
                </a:lnTo>
                <a:lnTo>
                  <a:pt x="3264" y="5279"/>
                </a:lnTo>
                <a:lnTo>
                  <a:pt x="3262" y="5277"/>
                </a:lnTo>
                <a:lnTo>
                  <a:pt x="3261" y="5276"/>
                </a:lnTo>
                <a:lnTo>
                  <a:pt x="3259" y="5275"/>
                </a:lnTo>
                <a:lnTo>
                  <a:pt x="3259" y="5273"/>
                </a:lnTo>
                <a:close/>
                <a:moveTo>
                  <a:pt x="3261" y="5170"/>
                </a:moveTo>
                <a:lnTo>
                  <a:pt x="3260" y="5175"/>
                </a:lnTo>
                <a:lnTo>
                  <a:pt x="3261" y="5179"/>
                </a:lnTo>
                <a:lnTo>
                  <a:pt x="3263" y="5179"/>
                </a:lnTo>
                <a:lnTo>
                  <a:pt x="3265" y="5178"/>
                </a:lnTo>
                <a:lnTo>
                  <a:pt x="3267" y="5174"/>
                </a:lnTo>
                <a:lnTo>
                  <a:pt x="3266" y="5172"/>
                </a:lnTo>
                <a:lnTo>
                  <a:pt x="3267" y="5170"/>
                </a:lnTo>
                <a:lnTo>
                  <a:pt x="3263" y="5169"/>
                </a:lnTo>
                <a:lnTo>
                  <a:pt x="3261" y="5170"/>
                </a:lnTo>
                <a:close/>
                <a:moveTo>
                  <a:pt x="3204" y="5450"/>
                </a:moveTo>
                <a:lnTo>
                  <a:pt x="3207" y="5451"/>
                </a:lnTo>
                <a:lnTo>
                  <a:pt x="3209" y="5445"/>
                </a:lnTo>
                <a:lnTo>
                  <a:pt x="3208" y="5445"/>
                </a:lnTo>
                <a:lnTo>
                  <a:pt x="3207" y="5446"/>
                </a:lnTo>
                <a:lnTo>
                  <a:pt x="3204" y="5450"/>
                </a:lnTo>
                <a:close/>
                <a:moveTo>
                  <a:pt x="3249" y="5026"/>
                </a:moveTo>
                <a:lnTo>
                  <a:pt x="3249" y="5027"/>
                </a:lnTo>
                <a:lnTo>
                  <a:pt x="3250" y="5028"/>
                </a:lnTo>
                <a:lnTo>
                  <a:pt x="3251" y="5029"/>
                </a:lnTo>
                <a:lnTo>
                  <a:pt x="3251" y="5029"/>
                </a:lnTo>
                <a:lnTo>
                  <a:pt x="3252" y="5028"/>
                </a:lnTo>
                <a:lnTo>
                  <a:pt x="3252" y="5028"/>
                </a:lnTo>
                <a:lnTo>
                  <a:pt x="3250" y="5026"/>
                </a:lnTo>
                <a:lnTo>
                  <a:pt x="3249" y="5026"/>
                </a:lnTo>
                <a:close/>
                <a:moveTo>
                  <a:pt x="3246" y="5018"/>
                </a:moveTo>
                <a:lnTo>
                  <a:pt x="3246" y="5020"/>
                </a:lnTo>
                <a:lnTo>
                  <a:pt x="3249" y="5020"/>
                </a:lnTo>
                <a:lnTo>
                  <a:pt x="3250" y="5020"/>
                </a:lnTo>
                <a:lnTo>
                  <a:pt x="3251" y="5014"/>
                </a:lnTo>
                <a:lnTo>
                  <a:pt x="3254" y="5011"/>
                </a:lnTo>
                <a:lnTo>
                  <a:pt x="3253" y="5008"/>
                </a:lnTo>
                <a:lnTo>
                  <a:pt x="3252" y="5004"/>
                </a:lnTo>
                <a:lnTo>
                  <a:pt x="3250" y="5002"/>
                </a:lnTo>
                <a:lnTo>
                  <a:pt x="3248" y="5002"/>
                </a:lnTo>
                <a:lnTo>
                  <a:pt x="3247" y="5006"/>
                </a:lnTo>
                <a:lnTo>
                  <a:pt x="3247" y="5009"/>
                </a:lnTo>
                <a:lnTo>
                  <a:pt x="3248" y="5011"/>
                </a:lnTo>
                <a:lnTo>
                  <a:pt x="3250" y="5012"/>
                </a:lnTo>
                <a:lnTo>
                  <a:pt x="3249" y="5015"/>
                </a:lnTo>
                <a:lnTo>
                  <a:pt x="3246" y="5018"/>
                </a:lnTo>
                <a:close/>
                <a:moveTo>
                  <a:pt x="3214" y="4917"/>
                </a:moveTo>
                <a:lnTo>
                  <a:pt x="3214" y="4911"/>
                </a:lnTo>
                <a:lnTo>
                  <a:pt x="3212" y="4909"/>
                </a:lnTo>
                <a:lnTo>
                  <a:pt x="3210" y="4913"/>
                </a:lnTo>
                <a:lnTo>
                  <a:pt x="3211" y="4914"/>
                </a:lnTo>
                <a:lnTo>
                  <a:pt x="3213" y="4919"/>
                </a:lnTo>
                <a:lnTo>
                  <a:pt x="3214" y="4917"/>
                </a:lnTo>
                <a:close/>
                <a:moveTo>
                  <a:pt x="3220" y="5229"/>
                </a:moveTo>
                <a:lnTo>
                  <a:pt x="3219" y="5229"/>
                </a:lnTo>
                <a:lnTo>
                  <a:pt x="3217" y="5231"/>
                </a:lnTo>
                <a:lnTo>
                  <a:pt x="3217" y="5233"/>
                </a:lnTo>
                <a:lnTo>
                  <a:pt x="3218" y="5238"/>
                </a:lnTo>
                <a:lnTo>
                  <a:pt x="3219" y="5239"/>
                </a:lnTo>
                <a:lnTo>
                  <a:pt x="3221" y="5245"/>
                </a:lnTo>
                <a:lnTo>
                  <a:pt x="3223" y="5246"/>
                </a:lnTo>
                <a:lnTo>
                  <a:pt x="3223" y="5246"/>
                </a:lnTo>
                <a:lnTo>
                  <a:pt x="3224" y="5243"/>
                </a:lnTo>
                <a:lnTo>
                  <a:pt x="3221" y="5236"/>
                </a:lnTo>
                <a:lnTo>
                  <a:pt x="3221" y="5230"/>
                </a:lnTo>
                <a:lnTo>
                  <a:pt x="3220" y="5229"/>
                </a:lnTo>
                <a:close/>
                <a:moveTo>
                  <a:pt x="3220" y="5437"/>
                </a:moveTo>
                <a:lnTo>
                  <a:pt x="3223" y="5436"/>
                </a:lnTo>
                <a:lnTo>
                  <a:pt x="3225" y="5436"/>
                </a:lnTo>
                <a:lnTo>
                  <a:pt x="3228" y="5437"/>
                </a:lnTo>
                <a:lnTo>
                  <a:pt x="3233" y="5437"/>
                </a:lnTo>
                <a:lnTo>
                  <a:pt x="3238" y="5438"/>
                </a:lnTo>
                <a:lnTo>
                  <a:pt x="3240" y="5435"/>
                </a:lnTo>
                <a:lnTo>
                  <a:pt x="3242" y="5433"/>
                </a:lnTo>
                <a:lnTo>
                  <a:pt x="3246" y="5431"/>
                </a:lnTo>
                <a:lnTo>
                  <a:pt x="3250" y="5431"/>
                </a:lnTo>
                <a:lnTo>
                  <a:pt x="3250" y="5430"/>
                </a:lnTo>
                <a:lnTo>
                  <a:pt x="3250" y="5428"/>
                </a:lnTo>
                <a:lnTo>
                  <a:pt x="3247" y="5428"/>
                </a:lnTo>
                <a:lnTo>
                  <a:pt x="3243" y="5425"/>
                </a:lnTo>
                <a:lnTo>
                  <a:pt x="3238" y="5426"/>
                </a:lnTo>
                <a:lnTo>
                  <a:pt x="3234" y="5429"/>
                </a:lnTo>
                <a:lnTo>
                  <a:pt x="3229" y="5430"/>
                </a:lnTo>
                <a:lnTo>
                  <a:pt x="3225" y="5429"/>
                </a:lnTo>
                <a:lnTo>
                  <a:pt x="3221" y="5428"/>
                </a:lnTo>
                <a:lnTo>
                  <a:pt x="3216" y="5433"/>
                </a:lnTo>
                <a:lnTo>
                  <a:pt x="3215" y="5436"/>
                </a:lnTo>
                <a:lnTo>
                  <a:pt x="3214" y="5439"/>
                </a:lnTo>
                <a:lnTo>
                  <a:pt x="3215" y="5439"/>
                </a:lnTo>
                <a:lnTo>
                  <a:pt x="3220" y="5437"/>
                </a:lnTo>
                <a:close/>
                <a:moveTo>
                  <a:pt x="3162" y="4757"/>
                </a:moveTo>
                <a:lnTo>
                  <a:pt x="3163" y="4760"/>
                </a:lnTo>
                <a:lnTo>
                  <a:pt x="3164" y="4762"/>
                </a:lnTo>
                <a:lnTo>
                  <a:pt x="3166" y="4769"/>
                </a:lnTo>
                <a:lnTo>
                  <a:pt x="3167" y="4777"/>
                </a:lnTo>
                <a:lnTo>
                  <a:pt x="3169" y="4778"/>
                </a:lnTo>
                <a:lnTo>
                  <a:pt x="3173" y="4776"/>
                </a:lnTo>
                <a:lnTo>
                  <a:pt x="3175" y="4776"/>
                </a:lnTo>
                <a:lnTo>
                  <a:pt x="3177" y="4779"/>
                </a:lnTo>
                <a:lnTo>
                  <a:pt x="3179" y="4782"/>
                </a:lnTo>
                <a:lnTo>
                  <a:pt x="3179" y="4784"/>
                </a:lnTo>
                <a:lnTo>
                  <a:pt x="3179" y="4786"/>
                </a:lnTo>
                <a:lnTo>
                  <a:pt x="3177" y="4795"/>
                </a:lnTo>
                <a:lnTo>
                  <a:pt x="3179" y="4799"/>
                </a:lnTo>
                <a:lnTo>
                  <a:pt x="3179" y="4800"/>
                </a:lnTo>
                <a:lnTo>
                  <a:pt x="3179" y="4804"/>
                </a:lnTo>
                <a:lnTo>
                  <a:pt x="3180" y="4805"/>
                </a:lnTo>
                <a:lnTo>
                  <a:pt x="3184" y="4807"/>
                </a:lnTo>
                <a:lnTo>
                  <a:pt x="3187" y="4809"/>
                </a:lnTo>
                <a:lnTo>
                  <a:pt x="3187" y="4806"/>
                </a:lnTo>
                <a:lnTo>
                  <a:pt x="3187" y="4803"/>
                </a:lnTo>
                <a:lnTo>
                  <a:pt x="3186" y="4797"/>
                </a:lnTo>
                <a:lnTo>
                  <a:pt x="3188" y="4799"/>
                </a:lnTo>
                <a:lnTo>
                  <a:pt x="3190" y="4802"/>
                </a:lnTo>
                <a:lnTo>
                  <a:pt x="3191" y="4803"/>
                </a:lnTo>
                <a:lnTo>
                  <a:pt x="3191" y="4802"/>
                </a:lnTo>
                <a:lnTo>
                  <a:pt x="3191" y="4801"/>
                </a:lnTo>
                <a:lnTo>
                  <a:pt x="3195" y="4801"/>
                </a:lnTo>
                <a:lnTo>
                  <a:pt x="3196" y="4799"/>
                </a:lnTo>
                <a:lnTo>
                  <a:pt x="3195" y="4798"/>
                </a:lnTo>
                <a:lnTo>
                  <a:pt x="3193" y="4794"/>
                </a:lnTo>
                <a:lnTo>
                  <a:pt x="3193" y="4789"/>
                </a:lnTo>
                <a:lnTo>
                  <a:pt x="3192" y="4788"/>
                </a:lnTo>
                <a:lnTo>
                  <a:pt x="3191" y="4786"/>
                </a:lnTo>
                <a:lnTo>
                  <a:pt x="3189" y="4785"/>
                </a:lnTo>
                <a:lnTo>
                  <a:pt x="3187" y="4784"/>
                </a:lnTo>
                <a:lnTo>
                  <a:pt x="3187" y="4782"/>
                </a:lnTo>
                <a:lnTo>
                  <a:pt x="3187" y="4777"/>
                </a:lnTo>
                <a:lnTo>
                  <a:pt x="3188" y="4770"/>
                </a:lnTo>
                <a:lnTo>
                  <a:pt x="3187" y="4767"/>
                </a:lnTo>
                <a:lnTo>
                  <a:pt x="3186" y="4766"/>
                </a:lnTo>
                <a:lnTo>
                  <a:pt x="3184" y="4762"/>
                </a:lnTo>
                <a:lnTo>
                  <a:pt x="3180" y="4761"/>
                </a:lnTo>
                <a:lnTo>
                  <a:pt x="3176" y="4763"/>
                </a:lnTo>
                <a:lnTo>
                  <a:pt x="3174" y="4764"/>
                </a:lnTo>
                <a:lnTo>
                  <a:pt x="3171" y="4763"/>
                </a:lnTo>
                <a:lnTo>
                  <a:pt x="3170" y="4761"/>
                </a:lnTo>
                <a:lnTo>
                  <a:pt x="3169" y="4760"/>
                </a:lnTo>
                <a:lnTo>
                  <a:pt x="3166" y="4759"/>
                </a:lnTo>
                <a:lnTo>
                  <a:pt x="3164" y="4757"/>
                </a:lnTo>
                <a:lnTo>
                  <a:pt x="3163" y="4756"/>
                </a:lnTo>
                <a:lnTo>
                  <a:pt x="3162" y="4757"/>
                </a:lnTo>
                <a:close/>
                <a:moveTo>
                  <a:pt x="3145" y="4769"/>
                </a:moveTo>
                <a:lnTo>
                  <a:pt x="3143" y="4765"/>
                </a:lnTo>
                <a:lnTo>
                  <a:pt x="3142" y="4765"/>
                </a:lnTo>
                <a:lnTo>
                  <a:pt x="3141" y="4766"/>
                </a:lnTo>
                <a:lnTo>
                  <a:pt x="3142" y="4769"/>
                </a:lnTo>
                <a:lnTo>
                  <a:pt x="3145" y="4769"/>
                </a:lnTo>
                <a:close/>
                <a:moveTo>
                  <a:pt x="3056" y="4950"/>
                </a:moveTo>
                <a:lnTo>
                  <a:pt x="3054" y="4951"/>
                </a:lnTo>
                <a:lnTo>
                  <a:pt x="3052" y="4948"/>
                </a:lnTo>
                <a:lnTo>
                  <a:pt x="3048" y="4948"/>
                </a:lnTo>
                <a:lnTo>
                  <a:pt x="3043" y="4951"/>
                </a:lnTo>
                <a:lnTo>
                  <a:pt x="3042" y="4953"/>
                </a:lnTo>
                <a:lnTo>
                  <a:pt x="3044" y="4955"/>
                </a:lnTo>
                <a:lnTo>
                  <a:pt x="3047" y="4954"/>
                </a:lnTo>
                <a:lnTo>
                  <a:pt x="3049" y="4955"/>
                </a:lnTo>
                <a:lnTo>
                  <a:pt x="3054" y="4953"/>
                </a:lnTo>
                <a:lnTo>
                  <a:pt x="3057" y="4955"/>
                </a:lnTo>
                <a:lnTo>
                  <a:pt x="3061" y="4953"/>
                </a:lnTo>
                <a:lnTo>
                  <a:pt x="3061" y="4952"/>
                </a:lnTo>
                <a:lnTo>
                  <a:pt x="3060" y="4951"/>
                </a:lnTo>
                <a:lnTo>
                  <a:pt x="3056" y="4950"/>
                </a:lnTo>
                <a:close/>
                <a:moveTo>
                  <a:pt x="3064" y="4718"/>
                </a:moveTo>
                <a:lnTo>
                  <a:pt x="3065" y="4716"/>
                </a:lnTo>
                <a:lnTo>
                  <a:pt x="3063" y="4709"/>
                </a:lnTo>
                <a:lnTo>
                  <a:pt x="3063" y="4706"/>
                </a:lnTo>
                <a:lnTo>
                  <a:pt x="3063" y="4703"/>
                </a:lnTo>
                <a:lnTo>
                  <a:pt x="3065" y="4700"/>
                </a:lnTo>
                <a:lnTo>
                  <a:pt x="3065" y="4699"/>
                </a:lnTo>
                <a:lnTo>
                  <a:pt x="3062" y="4697"/>
                </a:lnTo>
                <a:lnTo>
                  <a:pt x="3059" y="4694"/>
                </a:lnTo>
                <a:lnTo>
                  <a:pt x="3056" y="4690"/>
                </a:lnTo>
                <a:lnTo>
                  <a:pt x="3053" y="4688"/>
                </a:lnTo>
                <a:lnTo>
                  <a:pt x="3050" y="4690"/>
                </a:lnTo>
                <a:lnTo>
                  <a:pt x="3049" y="4689"/>
                </a:lnTo>
                <a:lnTo>
                  <a:pt x="3047" y="4688"/>
                </a:lnTo>
                <a:lnTo>
                  <a:pt x="3045" y="4686"/>
                </a:lnTo>
                <a:lnTo>
                  <a:pt x="3043" y="4686"/>
                </a:lnTo>
                <a:lnTo>
                  <a:pt x="3038" y="4687"/>
                </a:lnTo>
                <a:lnTo>
                  <a:pt x="3036" y="4687"/>
                </a:lnTo>
                <a:lnTo>
                  <a:pt x="3034" y="4686"/>
                </a:lnTo>
                <a:lnTo>
                  <a:pt x="3028" y="4685"/>
                </a:lnTo>
                <a:lnTo>
                  <a:pt x="3025" y="4685"/>
                </a:lnTo>
                <a:lnTo>
                  <a:pt x="3023" y="4687"/>
                </a:lnTo>
                <a:lnTo>
                  <a:pt x="3023" y="4689"/>
                </a:lnTo>
                <a:lnTo>
                  <a:pt x="3025" y="4689"/>
                </a:lnTo>
                <a:lnTo>
                  <a:pt x="3026" y="4689"/>
                </a:lnTo>
                <a:lnTo>
                  <a:pt x="3027" y="4690"/>
                </a:lnTo>
                <a:lnTo>
                  <a:pt x="3028" y="4693"/>
                </a:lnTo>
                <a:lnTo>
                  <a:pt x="3029" y="4695"/>
                </a:lnTo>
                <a:lnTo>
                  <a:pt x="3031" y="4696"/>
                </a:lnTo>
                <a:lnTo>
                  <a:pt x="3034" y="4698"/>
                </a:lnTo>
                <a:lnTo>
                  <a:pt x="3035" y="4699"/>
                </a:lnTo>
                <a:lnTo>
                  <a:pt x="3038" y="4705"/>
                </a:lnTo>
                <a:lnTo>
                  <a:pt x="3038" y="4710"/>
                </a:lnTo>
                <a:lnTo>
                  <a:pt x="3038" y="4711"/>
                </a:lnTo>
                <a:lnTo>
                  <a:pt x="3039" y="4713"/>
                </a:lnTo>
                <a:lnTo>
                  <a:pt x="3041" y="4714"/>
                </a:lnTo>
                <a:lnTo>
                  <a:pt x="3043" y="4717"/>
                </a:lnTo>
                <a:lnTo>
                  <a:pt x="3043" y="4719"/>
                </a:lnTo>
                <a:lnTo>
                  <a:pt x="3043" y="4721"/>
                </a:lnTo>
                <a:lnTo>
                  <a:pt x="3045" y="4724"/>
                </a:lnTo>
                <a:lnTo>
                  <a:pt x="3048" y="4727"/>
                </a:lnTo>
                <a:lnTo>
                  <a:pt x="3049" y="4728"/>
                </a:lnTo>
                <a:lnTo>
                  <a:pt x="3050" y="4729"/>
                </a:lnTo>
                <a:lnTo>
                  <a:pt x="3050" y="4731"/>
                </a:lnTo>
                <a:lnTo>
                  <a:pt x="3052" y="4731"/>
                </a:lnTo>
                <a:lnTo>
                  <a:pt x="3054" y="4732"/>
                </a:lnTo>
                <a:lnTo>
                  <a:pt x="3056" y="4730"/>
                </a:lnTo>
                <a:lnTo>
                  <a:pt x="3058" y="4729"/>
                </a:lnTo>
                <a:lnTo>
                  <a:pt x="3059" y="4728"/>
                </a:lnTo>
                <a:lnTo>
                  <a:pt x="3060" y="4729"/>
                </a:lnTo>
                <a:lnTo>
                  <a:pt x="3060" y="4727"/>
                </a:lnTo>
                <a:lnTo>
                  <a:pt x="3061" y="4726"/>
                </a:lnTo>
                <a:lnTo>
                  <a:pt x="3061" y="4725"/>
                </a:lnTo>
                <a:lnTo>
                  <a:pt x="3062" y="4722"/>
                </a:lnTo>
                <a:lnTo>
                  <a:pt x="3064" y="4718"/>
                </a:lnTo>
                <a:close/>
                <a:moveTo>
                  <a:pt x="3077" y="4931"/>
                </a:moveTo>
                <a:lnTo>
                  <a:pt x="3077" y="4933"/>
                </a:lnTo>
                <a:lnTo>
                  <a:pt x="3080" y="4936"/>
                </a:lnTo>
                <a:lnTo>
                  <a:pt x="3081" y="4936"/>
                </a:lnTo>
                <a:lnTo>
                  <a:pt x="3084" y="4936"/>
                </a:lnTo>
                <a:lnTo>
                  <a:pt x="3088" y="4934"/>
                </a:lnTo>
                <a:lnTo>
                  <a:pt x="3090" y="4931"/>
                </a:lnTo>
                <a:lnTo>
                  <a:pt x="3092" y="4930"/>
                </a:lnTo>
                <a:lnTo>
                  <a:pt x="3091" y="4929"/>
                </a:lnTo>
                <a:lnTo>
                  <a:pt x="3083" y="4925"/>
                </a:lnTo>
                <a:lnTo>
                  <a:pt x="3078" y="4927"/>
                </a:lnTo>
                <a:lnTo>
                  <a:pt x="3075" y="4928"/>
                </a:lnTo>
                <a:lnTo>
                  <a:pt x="3074" y="4929"/>
                </a:lnTo>
                <a:lnTo>
                  <a:pt x="3077" y="4931"/>
                </a:lnTo>
                <a:close/>
                <a:moveTo>
                  <a:pt x="3085" y="4716"/>
                </a:moveTo>
                <a:lnTo>
                  <a:pt x="3081" y="4718"/>
                </a:lnTo>
                <a:lnTo>
                  <a:pt x="3081" y="4724"/>
                </a:lnTo>
                <a:lnTo>
                  <a:pt x="3079" y="4725"/>
                </a:lnTo>
                <a:lnTo>
                  <a:pt x="3078" y="4727"/>
                </a:lnTo>
                <a:lnTo>
                  <a:pt x="3079" y="4729"/>
                </a:lnTo>
                <a:lnTo>
                  <a:pt x="3080" y="4730"/>
                </a:lnTo>
                <a:lnTo>
                  <a:pt x="3080" y="4732"/>
                </a:lnTo>
                <a:lnTo>
                  <a:pt x="3082" y="4735"/>
                </a:lnTo>
                <a:lnTo>
                  <a:pt x="3084" y="4726"/>
                </a:lnTo>
                <a:lnTo>
                  <a:pt x="3086" y="4720"/>
                </a:lnTo>
                <a:lnTo>
                  <a:pt x="3086" y="4717"/>
                </a:lnTo>
                <a:lnTo>
                  <a:pt x="3086" y="4716"/>
                </a:lnTo>
                <a:lnTo>
                  <a:pt x="3085" y="4716"/>
                </a:lnTo>
                <a:close/>
                <a:moveTo>
                  <a:pt x="3124" y="4707"/>
                </a:moveTo>
                <a:lnTo>
                  <a:pt x="3118" y="4699"/>
                </a:lnTo>
                <a:lnTo>
                  <a:pt x="3117" y="4699"/>
                </a:lnTo>
                <a:lnTo>
                  <a:pt x="3115" y="4699"/>
                </a:lnTo>
                <a:lnTo>
                  <a:pt x="3115" y="4701"/>
                </a:lnTo>
                <a:lnTo>
                  <a:pt x="3115" y="4702"/>
                </a:lnTo>
                <a:lnTo>
                  <a:pt x="3118" y="4704"/>
                </a:lnTo>
                <a:lnTo>
                  <a:pt x="3122" y="4708"/>
                </a:lnTo>
                <a:lnTo>
                  <a:pt x="3126" y="4710"/>
                </a:lnTo>
                <a:lnTo>
                  <a:pt x="3129" y="4714"/>
                </a:lnTo>
                <a:lnTo>
                  <a:pt x="3126" y="4709"/>
                </a:lnTo>
                <a:lnTo>
                  <a:pt x="3124" y="4707"/>
                </a:lnTo>
                <a:close/>
                <a:moveTo>
                  <a:pt x="3210" y="4795"/>
                </a:moveTo>
                <a:lnTo>
                  <a:pt x="3209" y="4795"/>
                </a:lnTo>
                <a:lnTo>
                  <a:pt x="3208" y="4797"/>
                </a:lnTo>
                <a:lnTo>
                  <a:pt x="3207" y="4797"/>
                </a:lnTo>
                <a:lnTo>
                  <a:pt x="3205" y="4799"/>
                </a:lnTo>
                <a:lnTo>
                  <a:pt x="3205" y="4803"/>
                </a:lnTo>
                <a:lnTo>
                  <a:pt x="3204" y="4806"/>
                </a:lnTo>
                <a:lnTo>
                  <a:pt x="3205" y="4807"/>
                </a:lnTo>
                <a:lnTo>
                  <a:pt x="3207" y="4810"/>
                </a:lnTo>
                <a:lnTo>
                  <a:pt x="3209" y="4812"/>
                </a:lnTo>
                <a:lnTo>
                  <a:pt x="3210" y="4814"/>
                </a:lnTo>
                <a:lnTo>
                  <a:pt x="3211" y="4813"/>
                </a:lnTo>
                <a:lnTo>
                  <a:pt x="3211" y="4812"/>
                </a:lnTo>
                <a:lnTo>
                  <a:pt x="3210" y="4811"/>
                </a:lnTo>
                <a:lnTo>
                  <a:pt x="3211" y="4807"/>
                </a:lnTo>
                <a:lnTo>
                  <a:pt x="3209" y="4801"/>
                </a:lnTo>
                <a:lnTo>
                  <a:pt x="3210" y="4796"/>
                </a:lnTo>
                <a:lnTo>
                  <a:pt x="3210" y="4795"/>
                </a:lnTo>
                <a:close/>
                <a:moveTo>
                  <a:pt x="3010" y="4983"/>
                </a:moveTo>
                <a:lnTo>
                  <a:pt x="3012" y="4981"/>
                </a:lnTo>
                <a:lnTo>
                  <a:pt x="3015" y="4980"/>
                </a:lnTo>
                <a:lnTo>
                  <a:pt x="3015" y="4978"/>
                </a:lnTo>
                <a:lnTo>
                  <a:pt x="3016" y="4980"/>
                </a:lnTo>
                <a:lnTo>
                  <a:pt x="3018" y="4980"/>
                </a:lnTo>
                <a:lnTo>
                  <a:pt x="3019" y="4979"/>
                </a:lnTo>
                <a:lnTo>
                  <a:pt x="3020" y="4977"/>
                </a:lnTo>
                <a:lnTo>
                  <a:pt x="3019" y="4976"/>
                </a:lnTo>
                <a:lnTo>
                  <a:pt x="3019" y="4974"/>
                </a:lnTo>
                <a:lnTo>
                  <a:pt x="3017" y="4974"/>
                </a:lnTo>
                <a:lnTo>
                  <a:pt x="3014" y="4977"/>
                </a:lnTo>
                <a:lnTo>
                  <a:pt x="3011" y="4978"/>
                </a:lnTo>
                <a:lnTo>
                  <a:pt x="3005" y="4981"/>
                </a:lnTo>
                <a:lnTo>
                  <a:pt x="3005" y="4983"/>
                </a:lnTo>
                <a:lnTo>
                  <a:pt x="3007" y="4984"/>
                </a:lnTo>
                <a:lnTo>
                  <a:pt x="3010" y="4983"/>
                </a:lnTo>
                <a:close/>
                <a:moveTo>
                  <a:pt x="3023" y="4736"/>
                </a:moveTo>
                <a:lnTo>
                  <a:pt x="3020" y="4734"/>
                </a:lnTo>
                <a:lnTo>
                  <a:pt x="3019" y="4731"/>
                </a:lnTo>
                <a:lnTo>
                  <a:pt x="3018" y="4733"/>
                </a:lnTo>
                <a:lnTo>
                  <a:pt x="3016" y="4734"/>
                </a:lnTo>
                <a:lnTo>
                  <a:pt x="3015" y="4733"/>
                </a:lnTo>
                <a:lnTo>
                  <a:pt x="3014" y="4732"/>
                </a:lnTo>
                <a:lnTo>
                  <a:pt x="3010" y="4730"/>
                </a:lnTo>
                <a:lnTo>
                  <a:pt x="3008" y="4728"/>
                </a:lnTo>
                <a:lnTo>
                  <a:pt x="3008" y="4728"/>
                </a:lnTo>
                <a:lnTo>
                  <a:pt x="3007" y="4729"/>
                </a:lnTo>
                <a:lnTo>
                  <a:pt x="3007" y="4729"/>
                </a:lnTo>
                <a:lnTo>
                  <a:pt x="3007" y="4730"/>
                </a:lnTo>
                <a:lnTo>
                  <a:pt x="3007" y="4731"/>
                </a:lnTo>
                <a:lnTo>
                  <a:pt x="3006" y="4732"/>
                </a:lnTo>
                <a:lnTo>
                  <a:pt x="3007" y="4733"/>
                </a:lnTo>
                <a:lnTo>
                  <a:pt x="3010" y="4737"/>
                </a:lnTo>
                <a:lnTo>
                  <a:pt x="3011" y="4739"/>
                </a:lnTo>
                <a:lnTo>
                  <a:pt x="3015" y="4739"/>
                </a:lnTo>
                <a:lnTo>
                  <a:pt x="3017" y="4739"/>
                </a:lnTo>
                <a:lnTo>
                  <a:pt x="3020" y="4739"/>
                </a:lnTo>
                <a:lnTo>
                  <a:pt x="3022" y="4739"/>
                </a:lnTo>
                <a:lnTo>
                  <a:pt x="3023" y="4736"/>
                </a:lnTo>
                <a:close/>
                <a:moveTo>
                  <a:pt x="3012" y="4742"/>
                </a:moveTo>
                <a:lnTo>
                  <a:pt x="3011" y="4742"/>
                </a:lnTo>
                <a:lnTo>
                  <a:pt x="3009" y="4741"/>
                </a:lnTo>
                <a:lnTo>
                  <a:pt x="3008" y="4740"/>
                </a:lnTo>
                <a:lnTo>
                  <a:pt x="3006" y="4741"/>
                </a:lnTo>
                <a:lnTo>
                  <a:pt x="3009" y="4747"/>
                </a:lnTo>
                <a:lnTo>
                  <a:pt x="3009" y="4748"/>
                </a:lnTo>
                <a:lnTo>
                  <a:pt x="3009" y="4750"/>
                </a:lnTo>
                <a:lnTo>
                  <a:pt x="3010" y="4751"/>
                </a:lnTo>
                <a:lnTo>
                  <a:pt x="3012" y="4750"/>
                </a:lnTo>
                <a:lnTo>
                  <a:pt x="3014" y="4747"/>
                </a:lnTo>
                <a:lnTo>
                  <a:pt x="3013" y="4745"/>
                </a:lnTo>
                <a:lnTo>
                  <a:pt x="3014" y="4744"/>
                </a:lnTo>
                <a:lnTo>
                  <a:pt x="3012" y="4742"/>
                </a:lnTo>
                <a:close/>
                <a:moveTo>
                  <a:pt x="3003" y="4758"/>
                </a:moveTo>
                <a:lnTo>
                  <a:pt x="3001" y="4758"/>
                </a:lnTo>
                <a:lnTo>
                  <a:pt x="3001" y="4759"/>
                </a:lnTo>
                <a:lnTo>
                  <a:pt x="3004" y="4760"/>
                </a:lnTo>
                <a:lnTo>
                  <a:pt x="3005" y="4761"/>
                </a:lnTo>
                <a:lnTo>
                  <a:pt x="3006" y="4761"/>
                </a:lnTo>
                <a:lnTo>
                  <a:pt x="3007" y="4758"/>
                </a:lnTo>
                <a:lnTo>
                  <a:pt x="3006" y="4756"/>
                </a:lnTo>
                <a:lnTo>
                  <a:pt x="3005" y="4756"/>
                </a:lnTo>
                <a:lnTo>
                  <a:pt x="3003" y="4758"/>
                </a:lnTo>
                <a:close/>
                <a:moveTo>
                  <a:pt x="3008" y="4793"/>
                </a:moveTo>
                <a:lnTo>
                  <a:pt x="3010" y="4791"/>
                </a:lnTo>
                <a:lnTo>
                  <a:pt x="3011" y="4790"/>
                </a:lnTo>
                <a:lnTo>
                  <a:pt x="3009" y="4789"/>
                </a:lnTo>
                <a:lnTo>
                  <a:pt x="3006" y="4787"/>
                </a:lnTo>
                <a:lnTo>
                  <a:pt x="3003" y="4791"/>
                </a:lnTo>
                <a:lnTo>
                  <a:pt x="3004" y="4794"/>
                </a:lnTo>
                <a:lnTo>
                  <a:pt x="3008" y="4793"/>
                </a:lnTo>
                <a:close/>
                <a:moveTo>
                  <a:pt x="3102" y="4794"/>
                </a:moveTo>
                <a:lnTo>
                  <a:pt x="3103" y="4794"/>
                </a:lnTo>
                <a:lnTo>
                  <a:pt x="3104" y="4793"/>
                </a:lnTo>
                <a:lnTo>
                  <a:pt x="3105" y="4792"/>
                </a:lnTo>
                <a:lnTo>
                  <a:pt x="3107" y="4787"/>
                </a:lnTo>
                <a:lnTo>
                  <a:pt x="3107" y="4785"/>
                </a:lnTo>
                <a:lnTo>
                  <a:pt x="3106" y="4784"/>
                </a:lnTo>
                <a:lnTo>
                  <a:pt x="3105" y="4784"/>
                </a:lnTo>
                <a:lnTo>
                  <a:pt x="3104" y="4785"/>
                </a:lnTo>
                <a:lnTo>
                  <a:pt x="3103" y="4786"/>
                </a:lnTo>
                <a:lnTo>
                  <a:pt x="3100" y="4789"/>
                </a:lnTo>
                <a:lnTo>
                  <a:pt x="3099" y="4793"/>
                </a:lnTo>
                <a:lnTo>
                  <a:pt x="3100" y="4795"/>
                </a:lnTo>
                <a:lnTo>
                  <a:pt x="3102" y="4794"/>
                </a:lnTo>
                <a:close/>
                <a:moveTo>
                  <a:pt x="3180" y="4755"/>
                </a:moveTo>
                <a:lnTo>
                  <a:pt x="3181" y="4755"/>
                </a:lnTo>
                <a:lnTo>
                  <a:pt x="3181" y="4754"/>
                </a:lnTo>
                <a:lnTo>
                  <a:pt x="3180" y="4752"/>
                </a:lnTo>
                <a:lnTo>
                  <a:pt x="3179" y="4750"/>
                </a:lnTo>
                <a:lnTo>
                  <a:pt x="3177" y="4749"/>
                </a:lnTo>
                <a:lnTo>
                  <a:pt x="3178" y="4751"/>
                </a:lnTo>
                <a:lnTo>
                  <a:pt x="3179" y="4754"/>
                </a:lnTo>
                <a:lnTo>
                  <a:pt x="3180" y="4755"/>
                </a:lnTo>
                <a:close/>
                <a:moveTo>
                  <a:pt x="3193" y="4805"/>
                </a:moveTo>
                <a:lnTo>
                  <a:pt x="3191" y="4805"/>
                </a:lnTo>
                <a:lnTo>
                  <a:pt x="3192" y="4808"/>
                </a:lnTo>
                <a:lnTo>
                  <a:pt x="3196" y="4813"/>
                </a:lnTo>
                <a:lnTo>
                  <a:pt x="3196" y="4811"/>
                </a:lnTo>
                <a:lnTo>
                  <a:pt x="3194" y="4806"/>
                </a:lnTo>
                <a:lnTo>
                  <a:pt x="3193" y="4805"/>
                </a:lnTo>
                <a:close/>
                <a:moveTo>
                  <a:pt x="3176" y="4837"/>
                </a:moveTo>
                <a:lnTo>
                  <a:pt x="3174" y="4838"/>
                </a:lnTo>
                <a:lnTo>
                  <a:pt x="3174" y="4839"/>
                </a:lnTo>
                <a:lnTo>
                  <a:pt x="3175" y="4841"/>
                </a:lnTo>
                <a:lnTo>
                  <a:pt x="3179" y="4843"/>
                </a:lnTo>
                <a:lnTo>
                  <a:pt x="3180" y="4840"/>
                </a:lnTo>
                <a:lnTo>
                  <a:pt x="3179" y="4839"/>
                </a:lnTo>
                <a:lnTo>
                  <a:pt x="3177" y="4837"/>
                </a:lnTo>
                <a:lnTo>
                  <a:pt x="3176" y="4837"/>
                </a:lnTo>
                <a:close/>
                <a:moveTo>
                  <a:pt x="3268" y="5130"/>
                </a:moveTo>
                <a:lnTo>
                  <a:pt x="3267" y="5131"/>
                </a:lnTo>
                <a:lnTo>
                  <a:pt x="3267" y="5132"/>
                </a:lnTo>
                <a:lnTo>
                  <a:pt x="3267" y="5134"/>
                </a:lnTo>
                <a:lnTo>
                  <a:pt x="3268" y="5134"/>
                </a:lnTo>
                <a:lnTo>
                  <a:pt x="3270" y="5133"/>
                </a:lnTo>
                <a:lnTo>
                  <a:pt x="3269" y="5131"/>
                </a:lnTo>
                <a:lnTo>
                  <a:pt x="3268" y="5130"/>
                </a:lnTo>
                <a:close/>
                <a:moveTo>
                  <a:pt x="3168" y="4757"/>
                </a:moveTo>
                <a:lnTo>
                  <a:pt x="3173" y="4757"/>
                </a:lnTo>
                <a:lnTo>
                  <a:pt x="3173" y="4755"/>
                </a:lnTo>
                <a:lnTo>
                  <a:pt x="3171" y="4752"/>
                </a:lnTo>
                <a:lnTo>
                  <a:pt x="3169" y="4750"/>
                </a:lnTo>
                <a:lnTo>
                  <a:pt x="3167" y="4750"/>
                </a:lnTo>
                <a:lnTo>
                  <a:pt x="3164" y="4751"/>
                </a:lnTo>
                <a:lnTo>
                  <a:pt x="3166" y="4756"/>
                </a:lnTo>
                <a:lnTo>
                  <a:pt x="3168" y="4757"/>
                </a:lnTo>
                <a:close/>
                <a:moveTo>
                  <a:pt x="3162" y="4789"/>
                </a:moveTo>
                <a:lnTo>
                  <a:pt x="3165" y="4788"/>
                </a:lnTo>
                <a:lnTo>
                  <a:pt x="3165" y="4786"/>
                </a:lnTo>
                <a:lnTo>
                  <a:pt x="3164" y="4786"/>
                </a:lnTo>
                <a:lnTo>
                  <a:pt x="3163" y="4785"/>
                </a:lnTo>
                <a:lnTo>
                  <a:pt x="3161" y="4789"/>
                </a:lnTo>
                <a:lnTo>
                  <a:pt x="3162" y="4789"/>
                </a:lnTo>
                <a:close/>
                <a:moveTo>
                  <a:pt x="3139" y="4836"/>
                </a:moveTo>
                <a:lnTo>
                  <a:pt x="3138" y="4836"/>
                </a:lnTo>
                <a:lnTo>
                  <a:pt x="3135" y="4838"/>
                </a:lnTo>
                <a:lnTo>
                  <a:pt x="3134" y="4838"/>
                </a:lnTo>
                <a:lnTo>
                  <a:pt x="3134" y="4839"/>
                </a:lnTo>
                <a:lnTo>
                  <a:pt x="3135" y="4841"/>
                </a:lnTo>
                <a:lnTo>
                  <a:pt x="3138" y="4842"/>
                </a:lnTo>
                <a:lnTo>
                  <a:pt x="3141" y="4841"/>
                </a:lnTo>
                <a:lnTo>
                  <a:pt x="3141" y="4837"/>
                </a:lnTo>
                <a:lnTo>
                  <a:pt x="3139" y="4836"/>
                </a:lnTo>
                <a:close/>
                <a:moveTo>
                  <a:pt x="3096" y="4814"/>
                </a:moveTo>
                <a:lnTo>
                  <a:pt x="3095" y="4816"/>
                </a:lnTo>
                <a:lnTo>
                  <a:pt x="3096" y="4821"/>
                </a:lnTo>
                <a:lnTo>
                  <a:pt x="3101" y="4829"/>
                </a:lnTo>
                <a:lnTo>
                  <a:pt x="3103" y="4830"/>
                </a:lnTo>
                <a:lnTo>
                  <a:pt x="3104" y="4831"/>
                </a:lnTo>
                <a:lnTo>
                  <a:pt x="3108" y="4832"/>
                </a:lnTo>
                <a:lnTo>
                  <a:pt x="3111" y="4834"/>
                </a:lnTo>
                <a:lnTo>
                  <a:pt x="3114" y="4842"/>
                </a:lnTo>
                <a:lnTo>
                  <a:pt x="3116" y="4844"/>
                </a:lnTo>
                <a:lnTo>
                  <a:pt x="3118" y="4844"/>
                </a:lnTo>
                <a:lnTo>
                  <a:pt x="3121" y="4843"/>
                </a:lnTo>
                <a:lnTo>
                  <a:pt x="3123" y="4843"/>
                </a:lnTo>
                <a:lnTo>
                  <a:pt x="3124" y="4841"/>
                </a:lnTo>
                <a:lnTo>
                  <a:pt x="3126" y="4838"/>
                </a:lnTo>
                <a:lnTo>
                  <a:pt x="3127" y="4836"/>
                </a:lnTo>
                <a:lnTo>
                  <a:pt x="3127" y="4834"/>
                </a:lnTo>
                <a:lnTo>
                  <a:pt x="3127" y="4833"/>
                </a:lnTo>
                <a:lnTo>
                  <a:pt x="3121" y="4824"/>
                </a:lnTo>
                <a:lnTo>
                  <a:pt x="3121" y="4822"/>
                </a:lnTo>
                <a:lnTo>
                  <a:pt x="3122" y="4820"/>
                </a:lnTo>
                <a:lnTo>
                  <a:pt x="3122" y="4815"/>
                </a:lnTo>
                <a:lnTo>
                  <a:pt x="3123" y="4813"/>
                </a:lnTo>
                <a:lnTo>
                  <a:pt x="3126" y="4808"/>
                </a:lnTo>
                <a:lnTo>
                  <a:pt x="3127" y="4806"/>
                </a:lnTo>
                <a:lnTo>
                  <a:pt x="3128" y="4799"/>
                </a:lnTo>
                <a:lnTo>
                  <a:pt x="3130" y="4794"/>
                </a:lnTo>
                <a:lnTo>
                  <a:pt x="3133" y="4790"/>
                </a:lnTo>
                <a:lnTo>
                  <a:pt x="3135" y="4787"/>
                </a:lnTo>
                <a:lnTo>
                  <a:pt x="3136" y="4782"/>
                </a:lnTo>
                <a:lnTo>
                  <a:pt x="3136" y="4781"/>
                </a:lnTo>
                <a:lnTo>
                  <a:pt x="3134" y="4777"/>
                </a:lnTo>
                <a:lnTo>
                  <a:pt x="3125" y="4775"/>
                </a:lnTo>
                <a:lnTo>
                  <a:pt x="3124" y="4775"/>
                </a:lnTo>
                <a:lnTo>
                  <a:pt x="3117" y="4778"/>
                </a:lnTo>
                <a:lnTo>
                  <a:pt x="3116" y="4779"/>
                </a:lnTo>
                <a:lnTo>
                  <a:pt x="3115" y="4781"/>
                </a:lnTo>
                <a:lnTo>
                  <a:pt x="3115" y="4783"/>
                </a:lnTo>
                <a:lnTo>
                  <a:pt x="3115" y="4785"/>
                </a:lnTo>
                <a:lnTo>
                  <a:pt x="3113" y="4789"/>
                </a:lnTo>
                <a:lnTo>
                  <a:pt x="3111" y="4790"/>
                </a:lnTo>
                <a:lnTo>
                  <a:pt x="3110" y="4792"/>
                </a:lnTo>
                <a:lnTo>
                  <a:pt x="3111" y="4796"/>
                </a:lnTo>
                <a:lnTo>
                  <a:pt x="3112" y="4800"/>
                </a:lnTo>
                <a:lnTo>
                  <a:pt x="3112" y="4806"/>
                </a:lnTo>
                <a:lnTo>
                  <a:pt x="3111" y="4807"/>
                </a:lnTo>
                <a:lnTo>
                  <a:pt x="3106" y="4810"/>
                </a:lnTo>
                <a:lnTo>
                  <a:pt x="3104" y="4811"/>
                </a:lnTo>
                <a:lnTo>
                  <a:pt x="3100" y="4811"/>
                </a:lnTo>
                <a:lnTo>
                  <a:pt x="3098" y="4811"/>
                </a:lnTo>
                <a:lnTo>
                  <a:pt x="3096" y="4814"/>
                </a:lnTo>
                <a:close/>
                <a:moveTo>
                  <a:pt x="3155" y="4808"/>
                </a:moveTo>
                <a:lnTo>
                  <a:pt x="3153" y="4810"/>
                </a:lnTo>
                <a:lnTo>
                  <a:pt x="3148" y="4813"/>
                </a:lnTo>
                <a:lnTo>
                  <a:pt x="3147" y="4815"/>
                </a:lnTo>
                <a:lnTo>
                  <a:pt x="3145" y="4817"/>
                </a:lnTo>
                <a:lnTo>
                  <a:pt x="3145" y="4819"/>
                </a:lnTo>
                <a:lnTo>
                  <a:pt x="3147" y="4822"/>
                </a:lnTo>
                <a:lnTo>
                  <a:pt x="3149" y="4824"/>
                </a:lnTo>
                <a:lnTo>
                  <a:pt x="3156" y="4824"/>
                </a:lnTo>
                <a:lnTo>
                  <a:pt x="3164" y="4823"/>
                </a:lnTo>
                <a:lnTo>
                  <a:pt x="3165" y="4822"/>
                </a:lnTo>
                <a:lnTo>
                  <a:pt x="3168" y="4819"/>
                </a:lnTo>
                <a:lnTo>
                  <a:pt x="3169" y="4819"/>
                </a:lnTo>
                <a:lnTo>
                  <a:pt x="3172" y="4819"/>
                </a:lnTo>
                <a:lnTo>
                  <a:pt x="3172" y="4818"/>
                </a:lnTo>
                <a:lnTo>
                  <a:pt x="3172" y="4816"/>
                </a:lnTo>
                <a:lnTo>
                  <a:pt x="3171" y="4814"/>
                </a:lnTo>
                <a:lnTo>
                  <a:pt x="3172" y="4809"/>
                </a:lnTo>
                <a:lnTo>
                  <a:pt x="3169" y="4808"/>
                </a:lnTo>
                <a:lnTo>
                  <a:pt x="3166" y="4806"/>
                </a:lnTo>
                <a:lnTo>
                  <a:pt x="3164" y="4806"/>
                </a:lnTo>
                <a:lnTo>
                  <a:pt x="3164" y="4805"/>
                </a:lnTo>
                <a:lnTo>
                  <a:pt x="3163" y="4805"/>
                </a:lnTo>
                <a:lnTo>
                  <a:pt x="3158" y="4805"/>
                </a:lnTo>
                <a:lnTo>
                  <a:pt x="3155" y="4808"/>
                </a:lnTo>
                <a:close/>
                <a:moveTo>
                  <a:pt x="3153" y="4765"/>
                </a:moveTo>
                <a:lnTo>
                  <a:pt x="3150" y="4768"/>
                </a:lnTo>
                <a:lnTo>
                  <a:pt x="3150" y="4770"/>
                </a:lnTo>
                <a:lnTo>
                  <a:pt x="3150" y="4772"/>
                </a:lnTo>
                <a:lnTo>
                  <a:pt x="3149" y="4773"/>
                </a:lnTo>
                <a:lnTo>
                  <a:pt x="3149" y="4776"/>
                </a:lnTo>
                <a:lnTo>
                  <a:pt x="3145" y="4784"/>
                </a:lnTo>
                <a:lnTo>
                  <a:pt x="3142" y="4790"/>
                </a:lnTo>
                <a:lnTo>
                  <a:pt x="3141" y="4794"/>
                </a:lnTo>
                <a:lnTo>
                  <a:pt x="3137" y="4800"/>
                </a:lnTo>
                <a:lnTo>
                  <a:pt x="3134" y="4805"/>
                </a:lnTo>
                <a:lnTo>
                  <a:pt x="3130" y="4811"/>
                </a:lnTo>
                <a:lnTo>
                  <a:pt x="3130" y="4814"/>
                </a:lnTo>
                <a:lnTo>
                  <a:pt x="3128" y="4825"/>
                </a:lnTo>
                <a:lnTo>
                  <a:pt x="3127" y="4828"/>
                </a:lnTo>
                <a:lnTo>
                  <a:pt x="3128" y="4831"/>
                </a:lnTo>
                <a:lnTo>
                  <a:pt x="3129" y="4830"/>
                </a:lnTo>
                <a:lnTo>
                  <a:pt x="3134" y="4825"/>
                </a:lnTo>
                <a:lnTo>
                  <a:pt x="3138" y="4813"/>
                </a:lnTo>
                <a:lnTo>
                  <a:pt x="3139" y="4809"/>
                </a:lnTo>
                <a:lnTo>
                  <a:pt x="3141" y="4806"/>
                </a:lnTo>
                <a:lnTo>
                  <a:pt x="3144" y="4802"/>
                </a:lnTo>
                <a:lnTo>
                  <a:pt x="3147" y="4801"/>
                </a:lnTo>
                <a:lnTo>
                  <a:pt x="3150" y="4799"/>
                </a:lnTo>
                <a:lnTo>
                  <a:pt x="3152" y="4796"/>
                </a:lnTo>
                <a:lnTo>
                  <a:pt x="3153" y="4789"/>
                </a:lnTo>
                <a:lnTo>
                  <a:pt x="3152" y="4783"/>
                </a:lnTo>
                <a:lnTo>
                  <a:pt x="3153" y="4777"/>
                </a:lnTo>
                <a:lnTo>
                  <a:pt x="3153" y="4774"/>
                </a:lnTo>
                <a:lnTo>
                  <a:pt x="3153" y="4773"/>
                </a:lnTo>
                <a:lnTo>
                  <a:pt x="3153" y="4771"/>
                </a:lnTo>
                <a:lnTo>
                  <a:pt x="3153" y="4767"/>
                </a:lnTo>
                <a:lnTo>
                  <a:pt x="3153" y="4765"/>
                </a:lnTo>
                <a:close/>
                <a:moveTo>
                  <a:pt x="3144" y="4726"/>
                </a:moveTo>
                <a:lnTo>
                  <a:pt x="3143" y="4723"/>
                </a:lnTo>
                <a:lnTo>
                  <a:pt x="3141" y="4717"/>
                </a:lnTo>
                <a:lnTo>
                  <a:pt x="3138" y="4715"/>
                </a:lnTo>
                <a:lnTo>
                  <a:pt x="3137" y="4717"/>
                </a:lnTo>
                <a:lnTo>
                  <a:pt x="3138" y="4719"/>
                </a:lnTo>
                <a:lnTo>
                  <a:pt x="3142" y="4725"/>
                </a:lnTo>
                <a:lnTo>
                  <a:pt x="3144" y="4726"/>
                </a:lnTo>
                <a:close/>
                <a:moveTo>
                  <a:pt x="3209" y="5042"/>
                </a:moveTo>
                <a:lnTo>
                  <a:pt x="3210" y="5041"/>
                </a:lnTo>
                <a:lnTo>
                  <a:pt x="3209" y="5039"/>
                </a:lnTo>
                <a:lnTo>
                  <a:pt x="3207" y="5036"/>
                </a:lnTo>
                <a:lnTo>
                  <a:pt x="3206" y="5032"/>
                </a:lnTo>
                <a:lnTo>
                  <a:pt x="3203" y="5030"/>
                </a:lnTo>
                <a:lnTo>
                  <a:pt x="3202" y="5032"/>
                </a:lnTo>
                <a:lnTo>
                  <a:pt x="3203" y="5034"/>
                </a:lnTo>
                <a:lnTo>
                  <a:pt x="3204" y="5035"/>
                </a:lnTo>
                <a:lnTo>
                  <a:pt x="3205" y="5037"/>
                </a:lnTo>
                <a:lnTo>
                  <a:pt x="3204" y="5040"/>
                </a:lnTo>
                <a:lnTo>
                  <a:pt x="3209" y="5042"/>
                </a:lnTo>
                <a:close/>
                <a:moveTo>
                  <a:pt x="3202" y="4270"/>
                </a:moveTo>
                <a:lnTo>
                  <a:pt x="3201" y="4269"/>
                </a:lnTo>
                <a:lnTo>
                  <a:pt x="3198" y="4267"/>
                </a:lnTo>
                <a:lnTo>
                  <a:pt x="3198" y="4266"/>
                </a:lnTo>
                <a:lnTo>
                  <a:pt x="3196" y="4265"/>
                </a:lnTo>
                <a:lnTo>
                  <a:pt x="3196" y="4270"/>
                </a:lnTo>
                <a:lnTo>
                  <a:pt x="3199" y="4271"/>
                </a:lnTo>
                <a:lnTo>
                  <a:pt x="3202" y="4270"/>
                </a:lnTo>
                <a:close/>
                <a:moveTo>
                  <a:pt x="3192" y="4719"/>
                </a:moveTo>
                <a:lnTo>
                  <a:pt x="3181" y="4720"/>
                </a:lnTo>
                <a:lnTo>
                  <a:pt x="3171" y="4720"/>
                </a:lnTo>
                <a:lnTo>
                  <a:pt x="3162" y="4719"/>
                </a:lnTo>
                <a:lnTo>
                  <a:pt x="3163" y="4725"/>
                </a:lnTo>
                <a:lnTo>
                  <a:pt x="3165" y="4730"/>
                </a:lnTo>
                <a:lnTo>
                  <a:pt x="3167" y="4734"/>
                </a:lnTo>
                <a:lnTo>
                  <a:pt x="3170" y="4736"/>
                </a:lnTo>
                <a:lnTo>
                  <a:pt x="3171" y="4737"/>
                </a:lnTo>
                <a:lnTo>
                  <a:pt x="3175" y="4738"/>
                </a:lnTo>
                <a:lnTo>
                  <a:pt x="3178" y="4742"/>
                </a:lnTo>
                <a:lnTo>
                  <a:pt x="3179" y="4743"/>
                </a:lnTo>
                <a:lnTo>
                  <a:pt x="3180" y="4745"/>
                </a:lnTo>
                <a:lnTo>
                  <a:pt x="3182" y="4747"/>
                </a:lnTo>
                <a:lnTo>
                  <a:pt x="3184" y="4748"/>
                </a:lnTo>
                <a:lnTo>
                  <a:pt x="3186" y="4748"/>
                </a:lnTo>
                <a:lnTo>
                  <a:pt x="3186" y="4750"/>
                </a:lnTo>
                <a:lnTo>
                  <a:pt x="3186" y="4752"/>
                </a:lnTo>
                <a:lnTo>
                  <a:pt x="3184" y="4755"/>
                </a:lnTo>
                <a:lnTo>
                  <a:pt x="3185" y="4758"/>
                </a:lnTo>
                <a:lnTo>
                  <a:pt x="3188" y="4763"/>
                </a:lnTo>
                <a:lnTo>
                  <a:pt x="3190" y="4765"/>
                </a:lnTo>
                <a:lnTo>
                  <a:pt x="3192" y="4765"/>
                </a:lnTo>
                <a:lnTo>
                  <a:pt x="3195" y="4770"/>
                </a:lnTo>
                <a:lnTo>
                  <a:pt x="3198" y="4770"/>
                </a:lnTo>
                <a:lnTo>
                  <a:pt x="3202" y="4771"/>
                </a:lnTo>
                <a:lnTo>
                  <a:pt x="3209" y="4770"/>
                </a:lnTo>
                <a:lnTo>
                  <a:pt x="3210" y="4771"/>
                </a:lnTo>
                <a:lnTo>
                  <a:pt x="3212" y="4773"/>
                </a:lnTo>
                <a:lnTo>
                  <a:pt x="3213" y="4772"/>
                </a:lnTo>
                <a:lnTo>
                  <a:pt x="3211" y="4769"/>
                </a:lnTo>
                <a:lnTo>
                  <a:pt x="3209" y="4766"/>
                </a:lnTo>
                <a:lnTo>
                  <a:pt x="3207" y="4766"/>
                </a:lnTo>
                <a:lnTo>
                  <a:pt x="3207" y="4765"/>
                </a:lnTo>
                <a:lnTo>
                  <a:pt x="3208" y="4763"/>
                </a:lnTo>
                <a:lnTo>
                  <a:pt x="3208" y="4761"/>
                </a:lnTo>
                <a:lnTo>
                  <a:pt x="3204" y="4755"/>
                </a:lnTo>
                <a:lnTo>
                  <a:pt x="3204" y="4754"/>
                </a:lnTo>
                <a:lnTo>
                  <a:pt x="3204" y="4752"/>
                </a:lnTo>
                <a:lnTo>
                  <a:pt x="3204" y="4749"/>
                </a:lnTo>
                <a:lnTo>
                  <a:pt x="3203" y="4747"/>
                </a:lnTo>
                <a:lnTo>
                  <a:pt x="3203" y="4741"/>
                </a:lnTo>
                <a:lnTo>
                  <a:pt x="3205" y="4737"/>
                </a:lnTo>
                <a:lnTo>
                  <a:pt x="3204" y="4734"/>
                </a:lnTo>
                <a:lnTo>
                  <a:pt x="3205" y="4732"/>
                </a:lnTo>
                <a:lnTo>
                  <a:pt x="3204" y="4730"/>
                </a:lnTo>
                <a:lnTo>
                  <a:pt x="3201" y="4729"/>
                </a:lnTo>
                <a:lnTo>
                  <a:pt x="3199" y="4729"/>
                </a:lnTo>
                <a:lnTo>
                  <a:pt x="3198" y="4728"/>
                </a:lnTo>
                <a:lnTo>
                  <a:pt x="3198" y="4725"/>
                </a:lnTo>
                <a:lnTo>
                  <a:pt x="3198" y="4723"/>
                </a:lnTo>
                <a:lnTo>
                  <a:pt x="3195" y="4720"/>
                </a:lnTo>
                <a:lnTo>
                  <a:pt x="3192" y="4719"/>
                </a:lnTo>
                <a:close/>
                <a:moveTo>
                  <a:pt x="3342" y="3929"/>
                </a:moveTo>
                <a:lnTo>
                  <a:pt x="3341" y="3931"/>
                </a:lnTo>
                <a:lnTo>
                  <a:pt x="3340" y="3933"/>
                </a:lnTo>
                <a:lnTo>
                  <a:pt x="3341" y="3933"/>
                </a:lnTo>
                <a:lnTo>
                  <a:pt x="3344" y="3931"/>
                </a:lnTo>
                <a:lnTo>
                  <a:pt x="3345" y="3928"/>
                </a:lnTo>
                <a:lnTo>
                  <a:pt x="3347" y="3925"/>
                </a:lnTo>
                <a:lnTo>
                  <a:pt x="3345" y="3925"/>
                </a:lnTo>
                <a:lnTo>
                  <a:pt x="3343" y="3926"/>
                </a:lnTo>
                <a:lnTo>
                  <a:pt x="3342" y="3929"/>
                </a:lnTo>
                <a:close/>
                <a:moveTo>
                  <a:pt x="3153" y="4682"/>
                </a:moveTo>
                <a:lnTo>
                  <a:pt x="3157" y="4684"/>
                </a:lnTo>
                <a:lnTo>
                  <a:pt x="3160" y="4682"/>
                </a:lnTo>
                <a:lnTo>
                  <a:pt x="3162" y="4682"/>
                </a:lnTo>
                <a:lnTo>
                  <a:pt x="3163" y="4683"/>
                </a:lnTo>
                <a:lnTo>
                  <a:pt x="3164" y="4681"/>
                </a:lnTo>
                <a:lnTo>
                  <a:pt x="3165" y="4679"/>
                </a:lnTo>
                <a:lnTo>
                  <a:pt x="3165" y="4677"/>
                </a:lnTo>
                <a:lnTo>
                  <a:pt x="3166" y="4672"/>
                </a:lnTo>
                <a:lnTo>
                  <a:pt x="3163" y="4670"/>
                </a:lnTo>
                <a:lnTo>
                  <a:pt x="3162" y="4669"/>
                </a:lnTo>
                <a:lnTo>
                  <a:pt x="3159" y="4665"/>
                </a:lnTo>
                <a:lnTo>
                  <a:pt x="3158" y="4665"/>
                </a:lnTo>
                <a:lnTo>
                  <a:pt x="3157" y="4667"/>
                </a:lnTo>
                <a:lnTo>
                  <a:pt x="3155" y="4668"/>
                </a:lnTo>
                <a:lnTo>
                  <a:pt x="3155" y="4675"/>
                </a:lnTo>
                <a:lnTo>
                  <a:pt x="3152" y="4680"/>
                </a:lnTo>
                <a:lnTo>
                  <a:pt x="3153" y="4682"/>
                </a:lnTo>
                <a:close/>
                <a:moveTo>
                  <a:pt x="3158" y="4285"/>
                </a:moveTo>
                <a:lnTo>
                  <a:pt x="3160" y="4285"/>
                </a:lnTo>
                <a:lnTo>
                  <a:pt x="3162" y="4279"/>
                </a:lnTo>
                <a:lnTo>
                  <a:pt x="3163" y="4277"/>
                </a:lnTo>
                <a:lnTo>
                  <a:pt x="3162" y="4276"/>
                </a:lnTo>
                <a:lnTo>
                  <a:pt x="3159" y="4281"/>
                </a:lnTo>
                <a:lnTo>
                  <a:pt x="3157" y="4281"/>
                </a:lnTo>
                <a:lnTo>
                  <a:pt x="3156" y="4280"/>
                </a:lnTo>
                <a:lnTo>
                  <a:pt x="3154" y="4282"/>
                </a:lnTo>
                <a:lnTo>
                  <a:pt x="3156" y="4285"/>
                </a:lnTo>
                <a:lnTo>
                  <a:pt x="3158" y="4285"/>
                </a:lnTo>
                <a:close/>
                <a:moveTo>
                  <a:pt x="3248" y="3884"/>
                </a:moveTo>
                <a:lnTo>
                  <a:pt x="3246" y="3882"/>
                </a:lnTo>
                <a:lnTo>
                  <a:pt x="3244" y="3882"/>
                </a:lnTo>
                <a:lnTo>
                  <a:pt x="3244" y="3883"/>
                </a:lnTo>
                <a:lnTo>
                  <a:pt x="3246" y="3885"/>
                </a:lnTo>
                <a:lnTo>
                  <a:pt x="3249" y="3886"/>
                </a:lnTo>
                <a:lnTo>
                  <a:pt x="3248" y="3884"/>
                </a:lnTo>
                <a:close/>
                <a:moveTo>
                  <a:pt x="3229" y="3925"/>
                </a:moveTo>
                <a:lnTo>
                  <a:pt x="3227" y="3927"/>
                </a:lnTo>
                <a:lnTo>
                  <a:pt x="3228" y="3928"/>
                </a:lnTo>
                <a:lnTo>
                  <a:pt x="3230" y="3931"/>
                </a:lnTo>
                <a:lnTo>
                  <a:pt x="3230" y="3931"/>
                </a:lnTo>
                <a:lnTo>
                  <a:pt x="3231" y="3932"/>
                </a:lnTo>
                <a:lnTo>
                  <a:pt x="3233" y="3931"/>
                </a:lnTo>
                <a:lnTo>
                  <a:pt x="3242" y="3930"/>
                </a:lnTo>
                <a:lnTo>
                  <a:pt x="3247" y="3929"/>
                </a:lnTo>
                <a:lnTo>
                  <a:pt x="3252" y="3926"/>
                </a:lnTo>
                <a:lnTo>
                  <a:pt x="3253" y="3924"/>
                </a:lnTo>
                <a:lnTo>
                  <a:pt x="3254" y="3922"/>
                </a:lnTo>
                <a:lnTo>
                  <a:pt x="3253" y="3919"/>
                </a:lnTo>
                <a:lnTo>
                  <a:pt x="3248" y="3917"/>
                </a:lnTo>
                <a:lnTo>
                  <a:pt x="3246" y="3917"/>
                </a:lnTo>
                <a:lnTo>
                  <a:pt x="3234" y="3921"/>
                </a:lnTo>
                <a:lnTo>
                  <a:pt x="3229" y="3925"/>
                </a:lnTo>
                <a:close/>
                <a:moveTo>
                  <a:pt x="3288" y="3867"/>
                </a:moveTo>
                <a:lnTo>
                  <a:pt x="3290" y="3866"/>
                </a:lnTo>
                <a:lnTo>
                  <a:pt x="3291" y="3868"/>
                </a:lnTo>
                <a:lnTo>
                  <a:pt x="3294" y="3868"/>
                </a:lnTo>
                <a:lnTo>
                  <a:pt x="3294" y="3864"/>
                </a:lnTo>
                <a:lnTo>
                  <a:pt x="3293" y="3861"/>
                </a:lnTo>
                <a:lnTo>
                  <a:pt x="3290" y="3860"/>
                </a:lnTo>
                <a:lnTo>
                  <a:pt x="3289" y="3859"/>
                </a:lnTo>
                <a:lnTo>
                  <a:pt x="3286" y="3861"/>
                </a:lnTo>
                <a:lnTo>
                  <a:pt x="3286" y="3864"/>
                </a:lnTo>
                <a:lnTo>
                  <a:pt x="3287" y="3867"/>
                </a:lnTo>
                <a:lnTo>
                  <a:pt x="3288" y="3867"/>
                </a:lnTo>
                <a:close/>
                <a:moveTo>
                  <a:pt x="3272" y="5121"/>
                </a:moveTo>
                <a:lnTo>
                  <a:pt x="3275" y="5128"/>
                </a:lnTo>
                <a:lnTo>
                  <a:pt x="3278" y="5131"/>
                </a:lnTo>
                <a:lnTo>
                  <a:pt x="3278" y="5133"/>
                </a:lnTo>
                <a:lnTo>
                  <a:pt x="3277" y="5135"/>
                </a:lnTo>
                <a:lnTo>
                  <a:pt x="3276" y="5137"/>
                </a:lnTo>
                <a:lnTo>
                  <a:pt x="3276" y="5139"/>
                </a:lnTo>
                <a:lnTo>
                  <a:pt x="3276" y="5143"/>
                </a:lnTo>
                <a:lnTo>
                  <a:pt x="3278" y="5147"/>
                </a:lnTo>
                <a:lnTo>
                  <a:pt x="3280" y="5149"/>
                </a:lnTo>
                <a:lnTo>
                  <a:pt x="3282" y="5150"/>
                </a:lnTo>
                <a:lnTo>
                  <a:pt x="3281" y="5155"/>
                </a:lnTo>
                <a:lnTo>
                  <a:pt x="3281" y="5159"/>
                </a:lnTo>
                <a:lnTo>
                  <a:pt x="3281" y="5163"/>
                </a:lnTo>
                <a:lnTo>
                  <a:pt x="3280" y="5166"/>
                </a:lnTo>
                <a:lnTo>
                  <a:pt x="3281" y="5169"/>
                </a:lnTo>
                <a:lnTo>
                  <a:pt x="3283" y="5171"/>
                </a:lnTo>
                <a:lnTo>
                  <a:pt x="3287" y="5174"/>
                </a:lnTo>
                <a:lnTo>
                  <a:pt x="3288" y="5175"/>
                </a:lnTo>
                <a:lnTo>
                  <a:pt x="3292" y="5183"/>
                </a:lnTo>
                <a:lnTo>
                  <a:pt x="3294" y="5185"/>
                </a:lnTo>
                <a:lnTo>
                  <a:pt x="3300" y="5188"/>
                </a:lnTo>
                <a:lnTo>
                  <a:pt x="3302" y="5191"/>
                </a:lnTo>
                <a:lnTo>
                  <a:pt x="3307" y="5192"/>
                </a:lnTo>
                <a:lnTo>
                  <a:pt x="3304" y="5189"/>
                </a:lnTo>
                <a:lnTo>
                  <a:pt x="3301" y="5186"/>
                </a:lnTo>
                <a:lnTo>
                  <a:pt x="3295" y="5177"/>
                </a:lnTo>
                <a:lnTo>
                  <a:pt x="3291" y="5169"/>
                </a:lnTo>
                <a:lnTo>
                  <a:pt x="3288" y="5159"/>
                </a:lnTo>
                <a:lnTo>
                  <a:pt x="3289" y="5155"/>
                </a:lnTo>
                <a:lnTo>
                  <a:pt x="3289" y="5153"/>
                </a:lnTo>
                <a:lnTo>
                  <a:pt x="3288" y="5150"/>
                </a:lnTo>
                <a:lnTo>
                  <a:pt x="3288" y="5147"/>
                </a:lnTo>
                <a:lnTo>
                  <a:pt x="3289" y="5145"/>
                </a:lnTo>
                <a:lnTo>
                  <a:pt x="3291" y="5144"/>
                </a:lnTo>
                <a:lnTo>
                  <a:pt x="3296" y="5144"/>
                </a:lnTo>
                <a:lnTo>
                  <a:pt x="3300" y="5146"/>
                </a:lnTo>
                <a:lnTo>
                  <a:pt x="3304" y="5147"/>
                </a:lnTo>
                <a:lnTo>
                  <a:pt x="3308" y="5147"/>
                </a:lnTo>
                <a:lnTo>
                  <a:pt x="3311" y="5149"/>
                </a:lnTo>
                <a:lnTo>
                  <a:pt x="3323" y="5153"/>
                </a:lnTo>
                <a:lnTo>
                  <a:pt x="3322" y="5151"/>
                </a:lnTo>
                <a:lnTo>
                  <a:pt x="3321" y="5150"/>
                </a:lnTo>
                <a:lnTo>
                  <a:pt x="3318" y="5149"/>
                </a:lnTo>
                <a:lnTo>
                  <a:pt x="3316" y="5148"/>
                </a:lnTo>
                <a:lnTo>
                  <a:pt x="3316" y="5145"/>
                </a:lnTo>
                <a:lnTo>
                  <a:pt x="3315" y="5143"/>
                </a:lnTo>
                <a:lnTo>
                  <a:pt x="3314" y="5141"/>
                </a:lnTo>
                <a:lnTo>
                  <a:pt x="3306" y="5138"/>
                </a:lnTo>
                <a:lnTo>
                  <a:pt x="3301" y="5135"/>
                </a:lnTo>
                <a:lnTo>
                  <a:pt x="3301" y="5132"/>
                </a:lnTo>
                <a:lnTo>
                  <a:pt x="3303" y="5130"/>
                </a:lnTo>
                <a:lnTo>
                  <a:pt x="3304" y="5129"/>
                </a:lnTo>
                <a:lnTo>
                  <a:pt x="3310" y="5126"/>
                </a:lnTo>
                <a:lnTo>
                  <a:pt x="3315" y="5123"/>
                </a:lnTo>
                <a:lnTo>
                  <a:pt x="3317" y="5122"/>
                </a:lnTo>
                <a:lnTo>
                  <a:pt x="3317" y="5113"/>
                </a:lnTo>
                <a:lnTo>
                  <a:pt x="3316" y="5110"/>
                </a:lnTo>
                <a:lnTo>
                  <a:pt x="3317" y="5107"/>
                </a:lnTo>
                <a:lnTo>
                  <a:pt x="3316" y="5106"/>
                </a:lnTo>
                <a:lnTo>
                  <a:pt x="3311" y="5106"/>
                </a:lnTo>
                <a:lnTo>
                  <a:pt x="3307" y="5108"/>
                </a:lnTo>
                <a:lnTo>
                  <a:pt x="3300" y="5112"/>
                </a:lnTo>
                <a:lnTo>
                  <a:pt x="3298" y="5115"/>
                </a:lnTo>
                <a:lnTo>
                  <a:pt x="3297" y="5117"/>
                </a:lnTo>
                <a:lnTo>
                  <a:pt x="3298" y="5120"/>
                </a:lnTo>
                <a:lnTo>
                  <a:pt x="3296" y="5121"/>
                </a:lnTo>
                <a:lnTo>
                  <a:pt x="3294" y="5122"/>
                </a:lnTo>
                <a:lnTo>
                  <a:pt x="3291" y="5124"/>
                </a:lnTo>
                <a:lnTo>
                  <a:pt x="3290" y="5128"/>
                </a:lnTo>
                <a:lnTo>
                  <a:pt x="3289" y="5130"/>
                </a:lnTo>
                <a:lnTo>
                  <a:pt x="3288" y="5131"/>
                </a:lnTo>
                <a:lnTo>
                  <a:pt x="3285" y="5132"/>
                </a:lnTo>
                <a:lnTo>
                  <a:pt x="3283" y="5131"/>
                </a:lnTo>
                <a:lnTo>
                  <a:pt x="3281" y="5130"/>
                </a:lnTo>
                <a:lnTo>
                  <a:pt x="3279" y="5128"/>
                </a:lnTo>
                <a:lnTo>
                  <a:pt x="3279" y="5126"/>
                </a:lnTo>
                <a:lnTo>
                  <a:pt x="3280" y="5125"/>
                </a:lnTo>
                <a:lnTo>
                  <a:pt x="3288" y="5120"/>
                </a:lnTo>
                <a:lnTo>
                  <a:pt x="3292" y="5115"/>
                </a:lnTo>
                <a:lnTo>
                  <a:pt x="3293" y="5114"/>
                </a:lnTo>
                <a:lnTo>
                  <a:pt x="3293" y="5110"/>
                </a:lnTo>
                <a:lnTo>
                  <a:pt x="3293" y="5105"/>
                </a:lnTo>
                <a:lnTo>
                  <a:pt x="3292" y="5101"/>
                </a:lnTo>
                <a:lnTo>
                  <a:pt x="3290" y="5098"/>
                </a:lnTo>
                <a:lnTo>
                  <a:pt x="3288" y="5096"/>
                </a:lnTo>
                <a:lnTo>
                  <a:pt x="3288" y="5094"/>
                </a:lnTo>
                <a:lnTo>
                  <a:pt x="3289" y="5093"/>
                </a:lnTo>
                <a:lnTo>
                  <a:pt x="3293" y="5086"/>
                </a:lnTo>
                <a:lnTo>
                  <a:pt x="3294" y="5085"/>
                </a:lnTo>
                <a:lnTo>
                  <a:pt x="3293" y="5084"/>
                </a:lnTo>
                <a:lnTo>
                  <a:pt x="3291" y="5085"/>
                </a:lnTo>
                <a:lnTo>
                  <a:pt x="3289" y="5086"/>
                </a:lnTo>
                <a:lnTo>
                  <a:pt x="3283" y="5092"/>
                </a:lnTo>
                <a:lnTo>
                  <a:pt x="3279" y="5096"/>
                </a:lnTo>
                <a:lnTo>
                  <a:pt x="3277" y="5101"/>
                </a:lnTo>
                <a:lnTo>
                  <a:pt x="3277" y="5103"/>
                </a:lnTo>
                <a:lnTo>
                  <a:pt x="3276" y="5105"/>
                </a:lnTo>
                <a:lnTo>
                  <a:pt x="3276" y="5109"/>
                </a:lnTo>
                <a:lnTo>
                  <a:pt x="3272" y="5117"/>
                </a:lnTo>
                <a:lnTo>
                  <a:pt x="3272" y="5121"/>
                </a:lnTo>
                <a:close/>
                <a:moveTo>
                  <a:pt x="3337" y="3884"/>
                </a:moveTo>
                <a:lnTo>
                  <a:pt x="3340" y="3886"/>
                </a:lnTo>
                <a:lnTo>
                  <a:pt x="3340" y="3884"/>
                </a:lnTo>
                <a:lnTo>
                  <a:pt x="3340" y="3881"/>
                </a:lnTo>
                <a:lnTo>
                  <a:pt x="3343" y="3876"/>
                </a:lnTo>
                <a:lnTo>
                  <a:pt x="3343" y="3873"/>
                </a:lnTo>
                <a:lnTo>
                  <a:pt x="3344" y="3871"/>
                </a:lnTo>
                <a:lnTo>
                  <a:pt x="3343" y="3870"/>
                </a:lnTo>
                <a:lnTo>
                  <a:pt x="3343" y="3870"/>
                </a:lnTo>
                <a:lnTo>
                  <a:pt x="3338" y="3873"/>
                </a:lnTo>
                <a:lnTo>
                  <a:pt x="3338" y="3874"/>
                </a:lnTo>
                <a:lnTo>
                  <a:pt x="3338" y="3876"/>
                </a:lnTo>
                <a:lnTo>
                  <a:pt x="3336" y="3883"/>
                </a:lnTo>
                <a:lnTo>
                  <a:pt x="3337" y="3884"/>
                </a:lnTo>
                <a:close/>
                <a:moveTo>
                  <a:pt x="3282" y="4209"/>
                </a:moveTo>
                <a:lnTo>
                  <a:pt x="3279" y="4213"/>
                </a:lnTo>
                <a:lnTo>
                  <a:pt x="3279" y="4215"/>
                </a:lnTo>
                <a:lnTo>
                  <a:pt x="3279" y="4217"/>
                </a:lnTo>
                <a:lnTo>
                  <a:pt x="3282" y="4217"/>
                </a:lnTo>
                <a:lnTo>
                  <a:pt x="3285" y="4215"/>
                </a:lnTo>
                <a:lnTo>
                  <a:pt x="3285" y="4214"/>
                </a:lnTo>
                <a:lnTo>
                  <a:pt x="3284" y="4213"/>
                </a:lnTo>
                <a:lnTo>
                  <a:pt x="3284" y="4211"/>
                </a:lnTo>
                <a:lnTo>
                  <a:pt x="3286" y="4209"/>
                </a:lnTo>
                <a:lnTo>
                  <a:pt x="3288" y="4208"/>
                </a:lnTo>
                <a:lnTo>
                  <a:pt x="3287" y="4206"/>
                </a:lnTo>
                <a:lnTo>
                  <a:pt x="3287" y="4204"/>
                </a:lnTo>
                <a:lnTo>
                  <a:pt x="3290" y="4203"/>
                </a:lnTo>
                <a:lnTo>
                  <a:pt x="3293" y="4200"/>
                </a:lnTo>
                <a:lnTo>
                  <a:pt x="3296" y="4200"/>
                </a:lnTo>
                <a:lnTo>
                  <a:pt x="3297" y="4198"/>
                </a:lnTo>
                <a:lnTo>
                  <a:pt x="3301" y="4196"/>
                </a:lnTo>
                <a:lnTo>
                  <a:pt x="3303" y="4193"/>
                </a:lnTo>
                <a:lnTo>
                  <a:pt x="3303" y="4190"/>
                </a:lnTo>
                <a:lnTo>
                  <a:pt x="3301" y="4187"/>
                </a:lnTo>
                <a:lnTo>
                  <a:pt x="3299" y="4190"/>
                </a:lnTo>
                <a:lnTo>
                  <a:pt x="3296" y="4194"/>
                </a:lnTo>
                <a:lnTo>
                  <a:pt x="3295" y="4195"/>
                </a:lnTo>
                <a:lnTo>
                  <a:pt x="3293" y="4196"/>
                </a:lnTo>
                <a:lnTo>
                  <a:pt x="3293" y="4196"/>
                </a:lnTo>
                <a:lnTo>
                  <a:pt x="3291" y="4195"/>
                </a:lnTo>
                <a:lnTo>
                  <a:pt x="3288" y="4194"/>
                </a:lnTo>
                <a:lnTo>
                  <a:pt x="3288" y="4195"/>
                </a:lnTo>
                <a:lnTo>
                  <a:pt x="3288" y="4197"/>
                </a:lnTo>
                <a:lnTo>
                  <a:pt x="3290" y="4198"/>
                </a:lnTo>
                <a:lnTo>
                  <a:pt x="3289" y="4200"/>
                </a:lnTo>
                <a:lnTo>
                  <a:pt x="3285" y="4203"/>
                </a:lnTo>
                <a:lnTo>
                  <a:pt x="3284" y="4204"/>
                </a:lnTo>
                <a:lnTo>
                  <a:pt x="3282" y="4205"/>
                </a:lnTo>
                <a:lnTo>
                  <a:pt x="3282" y="4209"/>
                </a:lnTo>
                <a:close/>
                <a:moveTo>
                  <a:pt x="3284" y="3869"/>
                </a:moveTo>
                <a:lnTo>
                  <a:pt x="3282" y="3872"/>
                </a:lnTo>
                <a:lnTo>
                  <a:pt x="3284" y="3874"/>
                </a:lnTo>
                <a:lnTo>
                  <a:pt x="3285" y="3872"/>
                </a:lnTo>
                <a:lnTo>
                  <a:pt x="3284" y="3869"/>
                </a:lnTo>
                <a:close/>
                <a:moveTo>
                  <a:pt x="3145" y="4288"/>
                </a:moveTo>
                <a:lnTo>
                  <a:pt x="3147" y="4288"/>
                </a:lnTo>
                <a:lnTo>
                  <a:pt x="3149" y="4286"/>
                </a:lnTo>
                <a:lnTo>
                  <a:pt x="3149" y="4284"/>
                </a:lnTo>
                <a:lnTo>
                  <a:pt x="3143" y="4282"/>
                </a:lnTo>
                <a:lnTo>
                  <a:pt x="3143" y="4283"/>
                </a:lnTo>
                <a:lnTo>
                  <a:pt x="3143" y="4285"/>
                </a:lnTo>
                <a:lnTo>
                  <a:pt x="3140" y="4286"/>
                </a:lnTo>
                <a:lnTo>
                  <a:pt x="3140" y="4287"/>
                </a:lnTo>
                <a:lnTo>
                  <a:pt x="3143" y="4287"/>
                </a:lnTo>
                <a:lnTo>
                  <a:pt x="3145" y="4288"/>
                </a:lnTo>
                <a:close/>
                <a:moveTo>
                  <a:pt x="3077" y="4417"/>
                </a:moveTo>
                <a:lnTo>
                  <a:pt x="3076" y="4417"/>
                </a:lnTo>
                <a:lnTo>
                  <a:pt x="3074" y="4421"/>
                </a:lnTo>
                <a:lnTo>
                  <a:pt x="3074" y="4423"/>
                </a:lnTo>
                <a:lnTo>
                  <a:pt x="3075" y="4423"/>
                </a:lnTo>
                <a:lnTo>
                  <a:pt x="3077" y="4420"/>
                </a:lnTo>
                <a:lnTo>
                  <a:pt x="3077" y="4417"/>
                </a:lnTo>
                <a:close/>
                <a:moveTo>
                  <a:pt x="3081" y="4431"/>
                </a:moveTo>
                <a:lnTo>
                  <a:pt x="3079" y="4432"/>
                </a:lnTo>
                <a:lnTo>
                  <a:pt x="3078" y="4435"/>
                </a:lnTo>
                <a:lnTo>
                  <a:pt x="3079" y="4436"/>
                </a:lnTo>
                <a:lnTo>
                  <a:pt x="3080" y="4435"/>
                </a:lnTo>
                <a:lnTo>
                  <a:pt x="3082" y="4431"/>
                </a:lnTo>
                <a:lnTo>
                  <a:pt x="3081" y="4431"/>
                </a:lnTo>
                <a:close/>
                <a:moveTo>
                  <a:pt x="3060" y="4471"/>
                </a:moveTo>
                <a:lnTo>
                  <a:pt x="3059" y="4472"/>
                </a:lnTo>
                <a:lnTo>
                  <a:pt x="3059" y="4473"/>
                </a:lnTo>
                <a:lnTo>
                  <a:pt x="3060" y="4474"/>
                </a:lnTo>
                <a:lnTo>
                  <a:pt x="3063" y="4476"/>
                </a:lnTo>
                <a:lnTo>
                  <a:pt x="3065" y="4476"/>
                </a:lnTo>
                <a:lnTo>
                  <a:pt x="3064" y="4472"/>
                </a:lnTo>
                <a:lnTo>
                  <a:pt x="3060" y="4471"/>
                </a:lnTo>
                <a:close/>
                <a:moveTo>
                  <a:pt x="3055" y="4137"/>
                </a:moveTo>
                <a:lnTo>
                  <a:pt x="3054" y="4136"/>
                </a:lnTo>
                <a:lnTo>
                  <a:pt x="3053" y="4135"/>
                </a:lnTo>
                <a:lnTo>
                  <a:pt x="3051" y="4138"/>
                </a:lnTo>
                <a:lnTo>
                  <a:pt x="3051" y="4141"/>
                </a:lnTo>
                <a:lnTo>
                  <a:pt x="3052" y="4141"/>
                </a:lnTo>
                <a:lnTo>
                  <a:pt x="3055" y="4140"/>
                </a:lnTo>
                <a:lnTo>
                  <a:pt x="3055" y="4137"/>
                </a:lnTo>
                <a:close/>
                <a:moveTo>
                  <a:pt x="3080" y="4662"/>
                </a:moveTo>
                <a:lnTo>
                  <a:pt x="3087" y="4667"/>
                </a:lnTo>
                <a:lnTo>
                  <a:pt x="3087" y="4666"/>
                </a:lnTo>
                <a:lnTo>
                  <a:pt x="3080" y="4659"/>
                </a:lnTo>
                <a:lnTo>
                  <a:pt x="3079" y="4660"/>
                </a:lnTo>
                <a:lnTo>
                  <a:pt x="3079" y="4661"/>
                </a:lnTo>
                <a:lnTo>
                  <a:pt x="3080" y="4662"/>
                </a:lnTo>
                <a:close/>
                <a:moveTo>
                  <a:pt x="3014" y="4328"/>
                </a:moveTo>
                <a:lnTo>
                  <a:pt x="3014" y="4331"/>
                </a:lnTo>
                <a:lnTo>
                  <a:pt x="3014" y="4333"/>
                </a:lnTo>
                <a:lnTo>
                  <a:pt x="3015" y="4335"/>
                </a:lnTo>
                <a:lnTo>
                  <a:pt x="3016" y="4337"/>
                </a:lnTo>
                <a:lnTo>
                  <a:pt x="3019" y="4347"/>
                </a:lnTo>
                <a:lnTo>
                  <a:pt x="3021" y="4350"/>
                </a:lnTo>
                <a:lnTo>
                  <a:pt x="3022" y="4353"/>
                </a:lnTo>
                <a:lnTo>
                  <a:pt x="3022" y="4353"/>
                </a:lnTo>
                <a:lnTo>
                  <a:pt x="3025" y="4356"/>
                </a:lnTo>
                <a:lnTo>
                  <a:pt x="3028" y="4357"/>
                </a:lnTo>
                <a:lnTo>
                  <a:pt x="3031" y="4360"/>
                </a:lnTo>
                <a:lnTo>
                  <a:pt x="3032" y="4362"/>
                </a:lnTo>
                <a:lnTo>
                  <a:pt x="3035" y="4368"/>
                </a:lnTo>
                <a:lnTo>
                  <a:pt x="3035" y="4373"/>
                </a:lnTo>
                <a:lnTo>
                  <a:pt x="3037" y="4375"/>
                </a:lnTo>
                <a:lnTo>
                  <a:pt x="3040" y="4377"/>
                </a:lnTo>
                <a:lnTo>
                  <a:pt x="3041" y="4373"/>
                </a:lnTo>
                <a:lnTo>
                  <a:pt x="3042" y="4368"/>
                </a:lnTo>
                <a:lnTo>
                  <a:pt x="3042" y="4364"/>
                </a:lnTo>
                <a:lnTo>
                  <a:pt x="3043" y="4360"/>
                </a:lnTo>
                <a:lnTo>
                  <a:pt x="3044" y="4355"/>
                </a:lnTo>
                <a:lnTo>
                  <a:pt x="3046" y="4351"/>
                </a:lnTo>
                <a:lnTo>
                  <a:pt x="3052" y="4345"/>
                </a:lnTo>
                <a:lnTo>
                  <a:pt x="3057" y="4337"/>
                </a:lnTo>
                <a:lnTo>
                  <a:pt x="3059" y="4334"/>
                </a:lnTo>
                <a:lnTo>
                  <a:pt x="3060" y="4330"/>
                </a:lnTo>
                <a:lnTo>
                  <a:pt x="3063" y="4320"/>
                </a:lnTo>
                <a:lnTo>
                  <a:pt x="3065" y="4311"/>
                </a:lnTo>
                <a:lnTo>
                  <a:pt x="3067" y="4303"/>
                </a:lnTo>
                <a:lnTo>
                  <a:pt x="3068" y="4296"/>
                </a:lnTo>
                <a:lnTo>
                  <a:pt x="3069" y="4293"/>
                </a:lnTo>
                <a:lnTo>
                  <a:pt x="3072" y="4287"/>
                </a:lnTo>
                <a:lnTo>
                  <a:pt x="3075" y="4278"/>
                </a:lnTo>
                <a:lnTo>
                  <a:pt x="3075" y="4273"/>
                </a:lnTo>
                <a:lnTo>
                  <a:pt x="3075" y="4269"/>
                </a:lnTo>
                <a:lnTo>
                  <a:pt x="3075" y="4266"/>
                </a:lnTo>
                <a:lnTo>
                  <a:pt x="3076" y="4264"/>
                </a:lnTo>
                <a:lnTo>
                  <a:pt x="3079" y="4261"/>
                </a:lnTo>
                <a:lnTo>
                  <a:pt x="3078" y="4257"/>
                </a:lnTo>
                <a:lnTo>
                  <a:pt x="3076" y="4256"/>
                </a:lnTo>
                <a:lnTo>
                  <a:pt x="3072" y="4254"/>
                </a:lnTo>
                <a:lnTo>
                  <a:pt x="3070" y="4253"/>
                </a:lnTo>
                <a:lnTo>
                  <a:pt x="3069" y="4251"/>
                </a:lnTo>
                <a:lnTo>
                  <a:pt x="3067" y="4249"/>
                </a:lnTo>
                <a:lnTo>
                  <a:pt x="3064" y="4249"/>
                </a:lnTo>
                <a:lnTo>
                  <a:pt x="3062" y="4250"/>
                </a:lnTo>
                <a:lnTo>
                  <a:pt x="3059" y="4254"/>
                </a:lnTo>
                <a:lnTo>
                  <a:pt x="3049" y="4257"/>
                </a:lnTo>
                <a:lnTo>
                  <a:pt x="3048" y="4259"/>
                </a:lnTo>
                <a:lnTo>
                  <a:pt x="3045" y="4263"/>
                </a:lnTo>
                <a:lnTo>
                  <a:pt x="3043" y="4267"/>
                </a:lnTo>
                <a:lnTo>
                  <a:pt x="3041" y="4270"/>
                </a:lnTo>
                <a:lnTo>
                  <a:pt x="3038" y="4274"/>
                </a:lnTo>
                <a:lnTo>
                  <a:pt x="3033" y="4280"/>
                </a:lnTo>
                <a:lnTo>
                  <a:pt x="3017" y="4309"/>
                </a:lnTo>
                <a:lnTo>
                  <a:pt x="3016" y="4311"/>
                </a:lnTo>
                <a:lnTo>
                  <a:pt x="3015" y="4316"/>
                </a:lnTo>
                <a:lnTo>
                  <a:pt x="3016" y="4321"/>
                </a:lnTo>
                <a:lnTo>
                  <a:pt x="3015" y="4325"/>
                </a:lnTo>
                <a:lnTo>
                  <a:pt x="3014" y="4328"/>
                </a:lnTo>
                <a:close/>
                <a:moveTo>
                  <a:pt x="3053" y="4481"/>
                </a:moveTo>
                <a:lnTo>
                  <a:pt x="3053" y="4482"/>
                </a:lnTo>
                <a:lnTo>
                  <a:pt x="3053" y="4484"/>
                </a:lnTo>
                <a:lnTo>
                  <a:pt x="3055" y="4485"/>
                </a:lnTo>
                <a:lnTo>
                  <a:pt x="3055" y="4483"/>
                </a:lnTo>
                <a:lnTo>
                  <a:pt x="3055" y="4480"/>
                </a:lnTo>
                <a:lnTo>
                  <a:pt x="3054" y="4479"/>
                </a:lnTo>
                <a:lnTo>
                  <a:pt x="3053" y="4481"/>
                </a:lnTo>
                <a:close/>
                <a:moveTo>
                  <a:pt x="3078" y="4644"/>
                </a:moveTo>
                <a:lnTo>
                  <a:pt x="3079" y="4644"/>
                </a:lnTo>
                <a:lnTo>
                  <a:pt x="3081" y="4644"/>
                </a:lnTo>
                <a:lnTo>
                  <a:pt x="3082" y="4640"/>
                </a:lnTo>
                <a:lnTo>
                  <a:pt x="3080" y="4635"/>
                </a:lnTo>
                <a:lnTo>
                  <a:pt x="3082" y="4633"/>
                </a:lnTo>
                <a:lnTo>
                  <a:pt x="3082" y="4632"/>
                </a:lnTo>
                <a:lnTo>
                  <a:pt x="3083" y="4632"/>
                </a:lnTo>
                <a:lnTo>
                  <a:pt x="3082" y="4631"/>
                </a:lnTo>
                <a:lnTo>
                  <a:pt x="3080" y="4630"/>
                </a:lnTo>
                <a:lnTo>
                  <a:pt x="3076" y="4630"/>
                </a:lnTo>
                <a:lnTo>
                  <a:pt x="3075" y="4633"/>
                </a:lnTo>
                <a:lnTo>
                  <a:pt x="3077" y="4634"/>
                </a:lnTo>
                <a:lnTo>
                  <a:pt x="3078" y="4637"/>
                </a:lnTo>
                <a:lnTo>
                  <a:pt x="3079" y="4638"/>
                </a:lnTo>
                <a:lnTo>
                  <a:pt x="3079" y="4641"/>
                </a:lnTo>
                <a:lnTo>
                  <a:pt x="3079" y="4641"/>
                </a:lnTo>
                <a:lnTo>
                  <a:pt x="3078" y="4644"/>
                </a:lnTo>
                <a:close/>
                <a:moveTo>
                  <a:pt x="3095" y="4069"/>
                </a:moveTo>
                <a:lnTo>
                  <a:pt x="3095" y="4067"/>
                </a:lnTo>
                <a:lnTo>
                  <a:pt x="3095" y="4065"/>
                </a:lnTo>
                <a:lnTo>
                  <a:pt x="3094" y="4065"/>
                </a:lnTo>
                <a:lnTo>
                  <a:pt x="3093" y="4066"/>
                </a:lnTo>
                <a:lnTo>
                  <a:pt x="3094" y="4069"/>
                </a:lnTo>
                <a:lnTo>
                  <a:pt x="3095" y="4069"/>
                </a:lnTo>
                <a:close/>
                <a:moveTo>
                  <a:pt x="3011" y="4588"/>
                </a:moveTo>
                <a:lnTo>
                  <a:pt x="3009" y="4587"/>
                </a:lnTo>
                <a:lnTo>
                  <a:pt x="3007" y="4585"/>
                </a:lnTo>
                <a:lnTo>
                  <a:pt x="3005" y="4584"/>
                </a:lnTo>
                <a:lnTo>
                  <a:pt x="3004" y="4584"/>
                </a:lnTo>
                <a:lnTo>
                  <a:pt x="3003" y="4586"/>
                </a:lnTo>
                <a:lnTo>
                  <a:pt x="3003" y="4593"/>
                </a:lnTo>
                <a:lnTo>
                  <a:pt x="3003" y="4595"/>
                </a:lnTo>
                <a:lnTo>
                  <a:pt x="3004" y="4597"/>
                </a:lnTo>
                <a:lnTo>
                  <a:pt x="3006" y="4599"/>
                </a:lnTo>
                <a:lnTo>
                  <a:pt x="3007" y="4600"/>
                </a:lnTo>
                <a:lnTo>
                  <a:pt x="3007" y="4601"/>
                </a:lnTo>
                <a:lnTo>
                  <a:pt x="3009" y="4616"/>
                </a:lnTo>
                <a:lnTo>
                  <a:pt x="3010" y="4619"/>
                </a:lnTo>
                <a:lnTo>
                  <a:pt x="3011" y="4623"/>
                </a:lnTo>
                <a:lnTo>
                  <a:pt x="3013" y="4627"/>
                </a:lnTo>
                <a:lnTo>
                  <a:pt x="3013" y="4632"/>
                </a:lnTo>
                <a:lnTo>
                  <a:pt x="3014" y="4637"/>
                </a:lnTo>
                <a:lnTo>
                  <a:pt x="3016" y="4639"/>
                </a:lnTo>
                <a:lnTo>
                  <a:pt x="3019" y="4638"/>
                </a:lnTo>
                <a:lnTo>
                  <a:pt x="3020" y="4639"/>
                </a:lnTo>
                <a:lnTo>
                  <a:pt x="3021" y="4643"/>
                </a:lnTo>
                <a:lnTo>
                  <a:pt x="3024" y="4645"/>
                </a:lnTo>
                <a:lnTo>
                  <a:pt x="3025" y="4650"/>
                </a:lnTo>
                <a:lnTo>
                  <a:pt x="3027" y="4651"/>
                </a:lnTo>
                <a:lnTo>
                  <a:pt x="3029" y="4652"/>
                </a:lnTo>
                <a:lnTo>
                  <a:pt x="3031" y="4652"/>
                </a:lnTo>
                <a:lnTo>
                  <a:pt x="3032" y="4650"/>
                </a:lnTo>
                <a:lnTo>
                  <a:pt x="3032" y="4646"/>
                </a:lnTo>
                <a:lnTo>
                  <a:pt x="3030" y="4640"/>
                </a:lnTo>
                <a:lnTo>
                  <a:pt x="3032" y="4636"/>
                </a:lnTo>
                <a:lnTo>
                  <a:pt x="3033" y="4638"/>
                </a:lnTo>
                <a:lnTo>
                  <a:pt x="3036" y="4640"/>
                </a:lnTo>
                <a:lnTo>
                  <a:pt x="3039" y="4640"/>
                </a:lnTo>
                <a:lnTo>
                  <a:pt x="3042" y="4642"/>
                </a:lnTo>
                <a:lnTo>
                  <a:pt x="3044" y="4644"/>
                </a:lnTo>
                <a:lnTo>
                  <a:pt x="3045" y="4647"/>
                </a:lnTo>
                <a:lnTo>
                  <a:pt x="3044" y="4650"/>
                </a:lnTo>
                <a:lnTo>
                  <a:pt x="3035" y="4657"/>
                </a:lnTo>
                <a:lnTo>
                  <a:pt x="3034" y="4659"/>
                </a:lnTo>
                <a:lnTo>
                  <a:pt x="3033" y="4661"/>
                </a:lnTo>
                <a:lnTo>
                  <a:pt x="3033" y="4667"/>
                </a:lnTo>
                <a:lnTo>
                  <a:pt x="3033" y="4674"/>
                </a:lnTo>
                <a:lnTo>
                  <a:pt x="3037" y="4671"/>
                </a:lnTo>
                <a:lnTo>
                  <a:pt x="3041" y="4671"/>
                </a:lnTo>
                <a:lnTo>
                  <a:pt x="3044" y="4676"/>
                </a:lnTo>
                <a:lnTo>
                  <a:pt x="3046" y="4676"/>
                </a:lnTo>
                <a:lnTo>
                  <a:pt x="3050" y="4679"/>
                </a:lnTo>
                <a:lnTo>
                  <a:pt x="3053" y="4680"/>
                </a:lnTo>
                <a:lnTo>
                  <a:pt x="3058" y="4680"/>
                </a:lnTo>
                <a:lnTo>
                  <a:pt x="3062" y="4678"/>
                </a:lnTo>
                <a:lnTo>
                  <a:pt x="3062" y="4675"/>
                </a:lnTo>
                <a:lnTo>
                  <a:pt x="3064" y="4673"/>
                </a:lnTo>
                <a:lnTo>
                  <a:pt x="3069" y="4670"/>
                </a:lnTo>
                <a:lnTo>
                  <a:pt x="3070" y="4670"/>
                </a:lnTo>
                <a:lnTo>
                  <a:pt x="3072" y="4669"/>
                </a:lnTo>
                <a:lnTo>
                  <a:pt x="3073" y="4669"/>
                </a:lnTo>
                <a:lnTo>
                  <a:pt x="3084" y="4675"/>
                </a:lnTo>
                <a:lnTo>
                  <a:pt x="3088" y="4680"/>
                </a:lnTo>
                <a:lnTo>
                  <a:pt x="3094" y="4684"/>
                </a:lnTo>
                <a:lnTo>
                  <a:pt x="3095" y="4685"/>
                </a:lnTo>
                <a:lnTo>
                  <a:pt x="3099" y="4690"/>
                </a:lnTo>
                <a:lnTo>
                  <a:pt x="3099" y="4692"/>
                </a:lnTo>
                <a:lnTo>
                  <a:pt x="3099" y="4694"/>
                </a:lnTo>
                <a:lnTo>
                  <a:pt x="3102" y="4696"/>
                </a:lnTo>
                <a:lnTo>
                  <a:pt x="3105" y="4694"/>
                </a:lnTo>
                <a:lnTo>
                  <a:pt x="3105" y="4689"/>
                </a:lnTo>
                <a:lnTo>
                  <a:pt x="3102" y="4684"/>
                </a:lnTo>
                <a:lnTo>
                  <a:pt x="3102" y="4683"/>
                </a:lnTo>
                <a:lnTo>
                  <a:pt x="3099" y="4679"/>
                </a:lnTo>
                <a:lnTo>
                  <a:pt x="3099" y="4678"/>
                </a:lnTo>
                <a:lnTo>
                  <a:pt x="3099" y="4676"/>
                </a:lnTo>
                <a:lnTo>
                  <a:pt x="3098" y="4674"/>
                </a:lnTo>
                <a:lnTo>
                  <a:pt x="3097" y="4671"/>
                </a:lnTo>
                <a:lnTo>
                  <a:pt x="3098" y="4670"/>
                </a:lnTo>
                <a:lnTo>
                  <a:pt x="3100" y="4670"/>
                </a:lnTo>
                <a:lnTo>
                  <a:pt x="3102" y="4671"/>
                </a:lnTo>
                <a:lnTo>
                  <a:pt x="3108" y="4677"/>
                </a:lnTo>
                <a:lnTo>
                  <a:pt x="3111" y="4681"/>
                </a:lnTo>
                <a:lnTo>
                  <a:pt x="3112" y="4682"/>
                </a:lnTo>
                <a:lnTo>
                  <a:pt x="3122" y="4687"/>
                </a:lnTo>
                <a:lnTo>
                  <a:pt x="3123" y="4689"/>
                </a:lnTo>
                <a:lnTo>
                  <a:pt x="3123" y="4690"/>
                </a:lnTo>
                <a:lnTo>
                  <a:pt x="3126" y="4695"/>
                </a:lnTo>
                <a:lnTo>
                  <a:pt x="3126" y="4699"/>
                </a:lnTo>
                <a:lnTo>
                  <a:pt x="3127" y="4701"/>
                </a:lnTo>
                <a:lnTo>
                  <a:pt x="3130" y="4702"/>
                </a:lnTo>
                <a:lnTo>
                  <a:pt x="3138" y="4706"/>
                </a:lnTo>
                <a:lnTo>
                  <a:pt x="3142" y="4707"/>
                </a:lnTo>
                <a:lnTo>
                  <a:pt x="3144" y="4706"/>
                </a:lnTo>
                <a:lnTo>
                  <a:pt x="3147" y="4706"/>
                </a:lnTo>
                <a:lnTo>
                  <a:pt x="3148" y="4705"/>
                </a:lnTo>
                <a:lnTo>
                  <a:pt x="3150" y="4706"/>
                </a:lnTo>
                <a:lnTo>
                  <a:pt x="3148" y="4710"/>
                </a:lnTo>
                <a:lnTo>
                  <a:pt x="3147" y="4714"/>
                </a:lnTo>
                <a:lnTo>
                  <a:pt x="3150" y="4718"/>
                </a:lnTo>
                <a:lnTo>
                  <a:pt x="3154" y="4719"/>
                </a:lnTo>
                <a:lnTo>
                  <a:pt x="3156" y="4711"/>
                </a:lnTo>
                <a:lnTo>
                  <a:pt x="3156" y="4702"/>
                </a:lnTo>
                <a:lnTo>
                  <a:pt x="3155" y="4702"/>
                </a:lnTo>
                <a:lnTo>
                  <a:pt x="3154" y="4702"/>
                </a:lnTo>
                <a:lnTo>
                  <a:pt x="3150" y="4700"/>
                </a:lnTo>
                <a:lnTo>
                  <a:pt x="3147" y="4699"/>
                </a:lnTo>
                <a:lnTo>
                  <a:pt x="3144" y="4699"/>
                </a:lnTo>
                <a:lnTo>
                  <a:pt x="3145" y="4696"/>
                </a:lnTo>
                <a:lnTo>
                  <a:pt x="3145" y="4693"/>
                </a:lnTo>
                <a:lnTo>
                  <a:pt x="3143" y="4690"/>
                </a:lnTo>
                <a:lnTo>
                  <a:pt x="3141" y="4688"/>
                </a:lnTo>
                <a:lnTo>
                  <a:pt x="3138" y="4684"/>
                </a:lnTo>
                <a:lnTo>
                  <a:pt x="3136" y="4680"/>
                </a:lnTo>
                <a:lnTo>
                  <a:pt x="3138" y="4678"/>
                </a:lnTo>
                <a:lnTo>
                  <a:pt x="3145" y="4677"/>
                </a:lnTo>
                <a:lnTo>
                  <a:pt x="3146" y="4674"/>
                </a:lnTo>
                <a:lnTo>
                  <a:pt x="3145" y="4673"/>
                </a:lnTo>
                <a:lnTo>
                  <a:pt x="3142" y="4671"/>
                </a:lnTo>
                <a:lnTo>
                  <a:pt x="3140" y="4671"/>
                </a:lnTo>
                <a:lnTo>
                  <a:pt x="3138" y="4671"/>
                </a:lnTo>
                <a:lnTo>
                  <a:pt x="3131" y="4668"/>
                </a:lnTo>
                <a:lnTo>
                  <a:pt x="3130" y="4666"/>
                </a:lnTo>
                <a:lnTo>
                  <a:pt x="3128" y="4665"/>
                </a:lnTo>
                <a:lnTo>
                  <a:pt x="3126" y="4666"/>
                </a:lnTo>
                <a:lnTo>
                  <a:pt x="3125" y="4668"/>
                </a:lnTo>
                <a:lnTo>
                  <a:pt x="3127" y="4670"/>
                </a:lnTo>
                <a:lnTo>
                  <a:pt x="3127" y="4673"/>
                </a:lnTo>
                <a:lnTo>
                  <a:pt x="3125" y="4676"/>
                </a:lnTo>
                <a:lnTo>
                  <a:pt x="3120" y="4676"/>
                </a:lnTo>
                <a:lnTo>
                  <a:pt x="3119" y="4675"/>
                </a:lnTo>
                <a:lnTo>
                  <a:pt x="3118" y="4673"/>
                </a:lnTo>
                <a:lnTo>
                  <a:pt x="3119" y="4671"/>
                </a:lnTo>
                <a:lnTo>
                  <a:pt x="3119" y="4669"/>
                </a:lnTo>
                <a:lnTo>
                  <a:pt x="3117" y="4665"/>
                </a:lnTo>
                <a:lnTo>
                  <a:pt x="3114" y="4661"/>
                </a:lnTo>
                <a:lnTo>
                  <a:pt x="3111" y="4659"/>
                </a:lnTo>
                <a:lnTo>
                  <a:pt x="3108" y="4657"/>
                </a:lnTo>
                <a:lnTo>
                  <a:pt x="3103" y="4656"/>
                </a:lnTo>
                <a:lnTo>
                  <a:pt x="3098" y="4656"/>
                </a:lnTo>
                <a:lnTo>
                  <a:pt x="3095" y="4658"/>
                </a:lnTo>
                <a:lnTo>
                  <a:pt x="3091" y="4661"/>
                </a:lnTo>
                <a:lnTo>
                  <a:pt x="3090" y="4661"/>
                </a:lnTo>
                <a:lnTo>
                  <a:pt x="3088" y="4662"/>
                </a:lnTo>
                <a:lnTo>
                  <a:pt x="3088" y="4664"/>
                </a:lnTo>
                <a:lnTo>
                  <a:pt x="3091" y="4666"/>
                </a:lnTo>
                <a:lnTo>
                  <a:pt x="3091" y="4668"/>
                </a:lnTo>
                <a:lnTo>
                  <a:pt x="3089" y="4668"/>
                </a:lnTo>
                <a:lnTo>
                  <a:pt x="3089" y="4670"/>
                </a:lnTo>
                <a:lnTo>
                  <a:pt x="3086" y="4670"/>
                </a:lnTo>
                <a:lnTo>
                  <a:pt x="3084" y="4670"/>
                </a:lnTo>
                <a:lnTo>
                  <a:pt x="3078" y="4667"/>
                </a:lnTo>
                <a:lnTo>
                  <a:pt x="3076" y="4665"/>
                </a:lnTo>
                <a:lnTo>
                  <a:pt x="3074" y="4664"/>
                </a:lnTo>
                <a:lnTo>
                  <a:pt x="3073" y="4662"/>
                </a:lnTo>
                <a:lnTo>
                  <a:pt x="3072" y="4659"/>
                </a:lnTo>
                <a:lnTo>
                  <a:pt x="3069" y="4650"/>
                </a:lnTo>
                <a:lnTo>
                  <a:pt x="3068" y="4647"/>
                </a:lnTo>
                <a:lnTo>
                  <a:pt x="3068" y="4643"/>
                </a:lnTo>
                <a:lnTo>
                  <a:pt x="3070" y="4641"/>
                </a:lnTo>
                <a:lnTo>
                  <a:pt x="3070" y="4640"/>
                </a:lnTo>
                <a:lnTo>
                  <a:pt x="3069" y="4639"/>
                </a:lnTo>
                <a:lnTo>
                  <a:pt x="3065" y="4632"/>
                </a:lnTo>
                <a:lnTo>
                  <a:pt x="3061" y="4624"/>
                </a:lnTo>
                <a:lnTo>
                  <a:pt x="3060" y="4622"/>
                </a:lnTo>
                <a:lnTo>
                  <a:pt x="3060" y="4620"/>
                </a:lnTo>
                <a:lnTo>
                  <a:pt x="3060" y="4618"/>
                </a:lnTo>
                <a:lnTo>
                  <a:pt x="3062" y="4616"/>
                </a:lnTo>
                <a:lnTo>
                  <a:pt x="3063" y="4613"/>
                </a:lnTo>
                <a:lnTo>
                  <a:pt x="3066" y="4609"/>
                </a:lnTo>
                <a:lnTo>
                  <a:pt x="3067" y="4607"/>
                </a:lnTo>
                <a:lnTo>
                  <a:pt x="3067" y="4605"/>
                </a:lnTo>
                <a:lnTo>
                  <a:pt x="3067" y="4603"/>
                </a:lnTo>
                <a:lnTo>
                  <a:pt x="3066" y="4602"/>
                </a:lnTo>
                <a:lnTo>
                  <a:pt x="3067" y="4598"/>
                </a:lnTo>
                <a:lnTo>
                  <a:pt x="3070" y="4595"/>
                </a:lnTo>
                <a:lnTo>
                  <a:pt x="3074" y="4592"/>
                </a:lnTo>
                <a:lnTo>
                  <a:pt x="3080" y="4590"/>
                </a:lnTo>
                <a:lnTo>
                  <a:pt x="3086" y="4589"/>
                </a:lnTo>
                <a:lnTo>
                  <a:pt x="3089" y="4583"/>
                </a:lnTo>
                <a:lnTo>
                  <a:pt x="3089" y="4580"/>
                </a:lnTo>
                <a:lnTo>
                  <a:pt x="3096" y="4565"/>
                </a:lnTo>
                <a:lnTo>
                  <a:pt x="3097" y="4559"/>
                </a:lnTo>
                <a:lnTo>
                  <a:pt x="3099" y="4557"/>
                </a:lnTo>
                <a:lnTo>
                  <a:pt x="3099" y="4554"/>
                </a:lnTo>
                <a:lnTo>
                  <a:pt x="3097" y="4553"/>
                </a:lnTo>
                <a:lnTo>
                  <a:pt x="3095" y="4552"/>
                </a:lnTo>
                <a:lnTo>
                  <a:pt x="3095" y="4550"/>
                </a:lnTo>
                <a:lnTo>
                  <a:pt x="3095" y="4548"/>
                </a:lnTo>
                <a:lnTo>
                  <a:pt x="3094" y="4546"/>
                </a:lnTo>
                <a:lnTo>
                  <a:pt x="3091" y="4544"/>
                </a:lnTo>
                <a:lnTo>
                  <a:pt x="3089" y="4543"/>
                </a:lnTo>
                <a:lnTo>
                  <a:pt x="3087" y="4538"/>
                </a:lnTo>
                <a:lnTo>
                  <a:pt x="3087" y="4535"/>
                </a:lnTo>
                <a:lnTo>
                  <a:pt x="3087" y="4531"/>
                </a:lnTo>
                <a:lnTo>
                  <a:pt x="3088" y="4520"/>
                </a:lnTo>
                <a:lnTo>
                  <a:pt x="3089" y="4517"/>
                </a:lnTo>
                <a:lnTo>
                  <a:pt x="3092" y="4514"/>
                </a:lnTo>
                <a:lnTo>
                  <a:pt x="3092" y="4511"/>
                </a:lnTo>
                <a:lnTo>
                  <a:pt x="3092" y="4508"/>
                </a:lnTo>
                <a:lnTo>
                  <a:pt x="3091" y="4505"/>
                </a:lnTo>
                <a:lnTo>
                  <a:pt x="3089" y="4504"/>
                </a:lnTo>
                <a:lnTo>
                  <a:pt x="3086" y="4504"/>
                </a:lnTo>
                <a:lnTo>
                  <a:pt x="3084" y="4509"/>
                </a:lnTo>
                <a:lnTo>
                  <a:pt x="3083" y="4510"/>
                </a:lnTo>
                <a:lnTo>
                  <a:pt x="3079" y="4512"/>
                </a:lnTo>
                <a:lnTo>
                  <a:pt x="3076" y="4512"/>
                </a:lnTo>
                <a:lnTo>
                  <a:pt x="3071" y="4510"/>
                </a:lnTo>
                <a:lnTo>
                  <a:pt x="3067" y="4509"/>
                </a:lnTo>
                <a:lnTo>
                  <a:pt x="3055" y="4502"/>
                </a:lnTo>
                <a:lnTo>
                  <a:pt x="3050" y="4500"/>
                </a:lnTo>
                <a:lnTo>
                  <a:pt x="3048" y="4500"/>
                </a:lnTo>
                <a:lnTo>
                  <a:pt x="3043" y="4501"/>
                </a:lnTo>
                <a:lnTo>
                  <a:pt x="3041" y="4500"/>
                </a:lnTo>
                <a:lnTo>
                  <a:pt x="3040" y="4500"/>
                </a:lnTo>
                <a:lnTo>
                  <a:pt x="3036" y="4502"/>
                </a:lnTo>
                <a:lnTo>
                  <a:pt x="3032" y="4504"/>
                </a:lnTo>
                <a:lnTo>
                  <a:pt x="3032" y="4509"/>
                </a:lnTo>
                <a:lnTo>
                  <a:pt x="3030" y="4513"/>
                </a:lnTo>
                <a:lnTo>
                  <a:pt x="3029" y="4517"/>
                </a:lnTo>
                <a:lnTo>
                  <a:pt x="3024" y="4536"/>
                </a:lnTo>
                <a:lnTo>
                  <a:pt x="3024" y="4540"/>
                </a:lnTo>
                <a:lnTo>
                  <a:pt x="3026" y="4543"/>
                </a:lnTo>
                <a:lnTo>
                  <a:pt x="3026" y="4545"/>
                </a:lnTo>
                <a:lnTo>
                  <a:pt x="3026" y="4549"/>
                </a:lnTo>
                <a:lnTo>
                  <a:pt x="3026" y="4556"/>
                </a:lnTo>
                <a:lnTo>
                  <a:pt x="3026" y="4561"/>
                </a:lnTo>
                <a:lnTo>
                  <a:pt x="3022" y="4568"/>
                </a:lnTo>
                <a:lnTo>
                  <a:pt x="3022" y="4572"/>
                </a:lnTo>
                <a:lnTo>
                  <a:pt x="3022" y="4576"/>
                </a:lnTo>
                <a:lnTo>
                  <a:pt x="3022" y="4581"/>
                </a:lnTo>
                <a:lnTo>
                  <a:pt x="3025" y="4587"/>
                </a:lnTo>
                <a:lnTo>
                  <a:pt x="3025" y="4589"/>
                </a:lnTo>
                <a:lnTo>
                  <a:pt x="3024" y="4591"/>
                </a:lnTo>
                <a:lnTo>
                  <a:pt x="3023" y="4593"/>
                </a:lnTo>
                <a:lnTo>
                  <a:pt x="3021" y="4593"/>
                </a:lnTo>
                <a:lnTo>
                  <a:pt x="3017" y="4594"/>
                </a:lnTo>
                <a:lnTo>
                  <a:pt x="3015" y="4593"/>
                </a:lnTo>
                <a:lnTo>
                  <a:pt x="3012" y="4589"/>
                </a:lnTo>
                <a:lnTo>
                  <a:pt x="3011" y="4588"/>
                </a:lnTo>
                <a:close/>
                <a:moveTo>
                  <a:pt x="3092" y="4065"/>
                </a:moveTo>
                <a:lnTo>
                  <a:pt x="3092" y="4062"/>
                </a:lnTo>
                <a:lnTo>
                  <a:pt x="3091" y="4060"/>
                </a:lnTo>
                <a:lnTo>
                  <a:pt x="3085" y="4057"/>
                </a:lnTo>
                <a:lnTo>
                  <a:pt x="3080" y="4057"/>
                </a:lnTo>
                <a:lnTo>
                  <a:pt x="3080" y="4060"/>
                </a:lnTo>
                <a:lnTo>
                  <a:pt x="3082" y="4063"/>
                </a:lnTo>
                <a:lnTo>
                  <a:pt x="3087" y="4063"/>
                </a:lnTo>
                <a:lnTo>
                  <a:pt x="3091" y="4065"/>
                </a:lnTo>
                <a:lnTo>
                  <a:pt x="3092" y="4065"/>
                </a:lnTo>
                <a:close/>
                <a:moveTo>
                  <a:pt x="3083" y="4074"/>
                </a:moveTo>
                <a:lnTo>
                  <a:pt x="3084" y="4074"/>
                </a:lnTo>
                <a:lnTo>
                  <a:pt x="3087" y="4077"/>
                </a:lnTo>
                <a:lnTo>
                  <a:pt x="3087" y="4076"/>
                </a:lnTo>
                <a:lnTo>
                  <a:pt x="3087" y="4075"/>
                </a:lnTo>
                <a:lnTo>
                  <a:pt x="3085" y="4072"/>
                </a:lnTo>
                <a:lnTo>
                  <a:pt x="3083" y="4072"/>
                </a:lnTo>
                <a:lnTo>
                  <a:pt x="3083" y="4074"/>
                </a:lnTo>
                <a:close/>
                <a:moveTo>
                  <a:pt x="3343" y="5165"/>
                </a:moveTo>
                <a:lnTo>
                  <a:pt x="3344" y="5167"/>
                </a:lnTo>
                <a:lnTo>
                  <a:pt x="3346" y="5167"/>
                </a:lnTo>
                <a:lnTo>
                  <a:pt x="3346" y="5165"/>
                </a:lnTo>
                <a:lnTo>
                  <a:pt x="3338" y="5159"/>
                </a:lnTo>
                <a:lnTo>
                  <a:pt x="3340" y="5163"/>
                </a:lnTo>
                <a:lnTo>
                  <a:pt x="3343" y="5165"/>
                </a:lnTo>
                <a:close/>
                <a:moveTo>
                  <a:pt x="3336" y="4137"/>
                </a:moveTo>
                <a:lnTo>
                  <a:pt x="3336" y="4136"/>
                </a:lnTo>
                <a:lnTo>
                  <a:pt x="3333" y="4135"/>
                </a:lnTo>
                <a:lnTo>
                  <a:pt x="3335" y="4139"/>
                </a:lnTo>
                <a:lnTo>
                  <a:pt x="3338" y="4140"/>
                </a:lnTo>
                <a:lnTo>
                  <a:pt x="3338" y="4139"/>
                </a:lnTo>
                <a:lnTo>
                  <a:pt x="3336" y="4137"/>
                </a:lnTo>
                <a:close/>
                <a:moveTo>
                  <a:pt x="3325" y="4146"/>
                </a:moveTo>
                <a:lnTo>
                  <a:pt x="3324" y="4147"/>
                </a:lnTo>
                <a:lnTo>
                  <a:pt x="3323" y="4149"/>
                </a:lnTo>
                <a:lnTo>
                  <a:pt x="3323" y="4154"/>
                </a:lnTo>
                <a:lnTo>
                  <a:pt x="3325" y="4155"/>
                </a:lnTo>
                <a:lnTo>
                  <a:pt x="3327" y="4154"/>
                </a:lnTo>
                <a:lnTo>
                  <a:pt x="3327" y="4152"/>
                </a:lnTo>
                <a:lnTo>
                  <a:pt x="3326" y="4150"/>
                </a:lnTo>
                <a:lnTo>
                  <a:pt x="3325" y="4146"/>
                </a:lnTo>
                <a:close/>
                <a:moveTo>
                  <a:pt x="3331" y="3937"/>
                </a:moveTo>
                <a:lnTo>
                  <a:pt x="3331" y="3935"/>
                </a:lnTo>
                <a:lnTo>
                  <a:pt x="3328" y="3941"/>
                </a:lnTo>
                <a:lnTo>
                  <a:pt x="3327" y="3942"/>
                </a:lnTo>
                <a:lnTo>
                  <a:pt x="3327" y="3944"/>
                </a:lnTo>
                <a:lnTo>
                  <a:pt x="3328" y="3947"/>
                </a:lnTo>
                <a:lnTo>
                  <a:pt x="3329" y="3947"/>
                </a:lnTo>
                <a:lnTo>
                  <a:pt x="3331" y="3943"/>
                </a:lnTo>
                <a:lnTo>
                  <a:pt x="3332" y="3942"/>
                </a:lnTo>
                <a:lnTo>
                  <a:pt x="3333" y="3940"/>
                </a:lnTo>
                <a:lnTo>
                  <a:pt x="3332" y="3940"/>
                </a:lnTo>
                <a:lnTo>
                  <a:pt x="3331" y="3937"/>
                </a:lnTo>
                <a:close/>
                <a:moveTo>
                  <a:pt x="3269" y="5137"/>
                </a:moveTo>
                <a:lnTo>
                  <a:pt x="3270" y="5138"/>
                </a:lnTo>
                <a:lnTo>
                  <a:pt x="3270" y="5138"/>
                </a:lnTo>
                <a:lnTo>
                  <a:pt x="3271" y="5138"/>
                </a:lnTo>
                <a:lnTo>
                  <a:pt x="3272" y="5137"/>
                </a:lnTo>
                <a:lnTo>
                  <a:pt x="3272" y="5135"/>
                </a:lnTo>
                <a:lnTo>
                  <a:pt x="3271" y="5135"/>
                </a:lnTo>
                <a:lnTo>
                  <a:pt x="3270" y="5135"/>
                </a:lnTo>
                <a:lnTo>
                  <a:pt x="3269" y="5137"/>
                </a:lnTo>
                <a:close/>
                <a:moveTo>
                  <a:pt x="3375" y="3964"/>
                </a:moveTo>
                <a:lnTo>
                  <a:pt x="3377" y="3963"/>
                </a:lnTo>
                <a:lnTo>
                  <a:pt x="3378" y="3960"/>
                </a:lnTo>
                <a:lnTo>
                  <a:pt x="3375" y="3960"/>
                </a:lnTo>
                <a:lnTo>
                  <a:pt x="3370" y="3963"/>
                </a:lnTo>
                <a:lnTo>
                  <a:pt x="3371" y="3964"/>
                </a:lnTo>
                <a:lnTo>
                  <a:pt x="3372" y="3964"/>
                </a:lnTo>
                <a:lnTo>
                  <a:pt x="3375" y="3964"/>
                </a:lnTo>
                <a:close/>
                <a:moveTo>
                  <a:pt x="3397" y="4042"/>
                </a:moveTo>
                <a:lnTo>
                  <a:pt x="3399" y="4037"/>
                </a:lnTo>
                <a:lnTo>
                  <a:pt x="3400" y="4031"/>
                </a:lnTo>
                <a:lnTo>
                  <a:pt x="3399" y="4030"/>
                </a:lnTo>
                <a:lnTo>
                  <a:pt x="3398" y="4030"/>
                </a:lnTo>
                <a:lnTo>
                  <a:pt x="3397" y="4031"/>
                </a:lnTo>
                <a:lnTo>
                  <a:pt x="3395" y="4036"/>
                </a:lnTo>
                <a:lnTo>
                  <a:pt x="3395" y="4040"/>
                </a:lnTo>
                <a:lnTo>
                  <a:pt x="3392" y="4045"/>
                </a:lnTo>
                <a:lnTo>
                  <a:pt x="3392" y="4047"/>
                </a:lnTo>
                <a:lnTo>
                  <a:pt x="3395" y="4047"/>
                </a:lnTo>
                <a:lnTo>
                  <a:pt x="3397" y="4042"/>
                </a:lnTo>
                <a:close/>
                <a:moveTo>
                  <a:pt x="3273" y="5161"/>
                </a:moveTo>
                <a:lnTo>
                  <a:pt x="3272" y="5158"/>
                </a:lnTo>
                <a:lnTo>
                  <a:pt x="3272" y="5155"/>
                </a:lnTo>
                <a:lnTo>
                  <a:pt x="3271" y="5156"/>
                </a:lnTo>
                <a:lnTo>
                  <a:pt x="3271" y="5160"/>
                </a:lnTo>
                <a:lnTo>
                  <a:pt x="3271" y="5160"/>
                </a:lnTo>
                <a:lnTo>
                  <a:pt x="3273" y="5162"/>
                </a:lnTo>
                <a:lnTo>
                  <a:pt x="3273" y="5161"/>
                </a:lnTo>
                <a:close/>
                <a:moveTo>
                  <a:pt x="3273" y="5189"/>
                </a:moveTo>
                <a:lnTo>
                  <a:pt x="3274" y="5188"/>
                </a:lnTo>
                <a:lnTo>
                  <a:pt x="3278" y="5187"/>
                </a:lnTo>
                <a:lnTo>
                  <a:pt x="3279" y="5188"/>
                </a:lnTo>
                <a:lnTo>
                  <a:pt x="3280" y="5189"/>
                </a:lnTo>
                <a:lnTo>
                  <a:pt x="3283" y="5191"/>
                </a:lnTo>
                <a:lnTo>
                  <a:pt x="3286" y="5190"/>
                </a:lnTo>
                <a:lnTo>
                  <a:pt x="3287" y="5188"/>
                </a:lnTo>
                <a:lnTo>
                  <a:pt x="3287" y="5187"/>
                </a:lnTo>
                <a:lnTo>
                  <a:pt x="3286" y="5185"/>
                </a:lnTo>
                <a:lnTo>
                  <a:pt x="3285" y="5185"/>
                </a:lnTo>
                <a:lnTo>
                  <a:pt x="3280" y="5184"/>
                </a:lnTo>
                <a:lnTo>
                  <a:pt x="3278" y="5182"/>
                </a:lnTo>
                <a:lnTo>
                  <a:pt x="3281" y="5177"/>
                </a:lnTo>
                <a:lnTo>
                  <a:pt x="3277" y="5171"/>
                </a:lnTo>
                <a:lnTo>
                  <a:pt x="3275" y="5171"/>
                </a:lnTo>
                <a:lnTo>
                  <a:pt x="3274" y="5172"/>
                </a:lnTo>
                <a:lnTo>
                  <a:pt x="3273" y="5174"/>
                </a:lnTo>
                <a:lnTo>
                  <a:pt x="3270" y="5172"/>
                </a:lnTo>
                <a:lnTo>
                  <a:pt x="3268" y="5172"/>
                </a:lnTo>
                <a:lnTo>
                  <a:pt x="3268" y="5174"/>
                </a:lnTo>
                <a:lnTo>
                  <a:pt x="3267" y="5176"/>
                </a:lnTo>
                <a:lnTo>
                  <a:pt x="3267" y="5178"/>
                </a:lnTo>
                <a:lnTo>
                  <a:pt x="3270" y="5181"/>
                </a:lnTo>
                <a:lnTo>
                  <a:pt x="3273" y="5183"/>
                </a:lnTo>
                <a:lnTo>
                  <a:pt x="3272" y="5186"/>
                </a:lnTo>
                <a:lnTo>
                  <a:pt x="3273" y="5189"/>
                </a:lnTo>
                <a:close/>
                <a:moveTo>
                  <a:pt x="3380" y="4053"/>
                </a:moveTo>
                <a:lnTo>
                  <a:pt x="3384" y="4052"/>
                </a:lnTo>
                <a:lnTo>
                  <a:pt x="3385" y="4048"/>
                </a:lnTo>
                <a:lnTo>
                  <a:pt x="3384" y="4047"/>
                </a:lnTo>
                <a:lnTo>
                  <a:pt x="3379" y="4044"/>
                </a:lnTo>
                <a:lnTo>
                  <a:pt x="3375" y="4047"/>
                </a:lnTo>
                <a:lnTo>
                  <a:pt x="3377" y="4052"/>
                </a:lnTo>
                <a:lnTo>
                  <a:pt x="3380" y="4053"/>
                </a:lnTo>
                <a:close/>
                <a:moveTo>
                  <a:pt x="3303" y="5074"/>
                </a:moveTo>
                <a:lnTo>
                  <a:pt x="3299" y="5080"/>
                </a:lnTo>
                <a:lnTo>
                  <a:pt x="3301" y="5088"/>
                </a:lnTo>
                <a:lnTo>
                  <a:pt x="3302" y="5089"/>
                </a:lnTo>
                <a:lnTo>
                  <a:pt x="3308" y="5089"/>
                </a:lnTo>
                <a:lnTo>
                  <a:pt x="3311" y="5087"/>
                </a:lnTo>
                <a:lnTo>
                  <a:pt x="3313" y="5083"/>
                </a:lnTo>
                <a:lnTo>
                  <a:pt x="3316" y="5074"/>
                </a:lnTo>
                <a:lnTo>
                  <a:pt x="3313" y="5070"/>
                </a:lnTo>
                <a:lnTo>
                  <a:pt x="3312" y="5070"/>
                </a:lnTo>
                <a:lnTo>
                  <a:pt x="3308" y="5070"/>
                </a:lnTo>
                <a:lnTo>
                  <a:pt x="3303" y="5074"/>
                </a:lnTo>
                <a:close/>
                <a:moveTo>
                  <a:pt x="3315" y="3856"/>
                </a:moveTo>
                <a:lnTo>
                  <a:pt x="3312" y="3859"/>
                </a:lnTo>
                <a:lnTo>
                  <a:pt x="3309" y="3862"/>
                </a:lnTo>
                <a:lnTo>
                  <a:pt x="3310" y="3864"/>
                </a:lnTo>
                <a:lnTo>
                  <a:pt x="3314" y="3867"/>
                </a:lnTo>
                <a:lnTo>
                  <a:pt x="3318" y="3865"/>
                </a:lnTo>
                <a:lnTo>
                  <a:pt x="3317" y="3855"/>
                </a:lnTo>
                <a:lnTo>
                  <a:pt x="3315" y="3856"/>
                </a:lnTo>
                <a:close/>
                <a:moveTo>
                  <a:pt x="3333" y="3892"/>
                </a:moveTo>
                <a:lnTo>
                  <a:pt x="3334" y="3895"/>
                </a:lnTo>
                <a:lnTo>
                  <a:pt x="3337" y="3893"/>
                </a:lnTo>
                <a:lnTo>
                  <a:pt x="3339" y="3888"/>
                </a:lnTo>
                <a:lnTo>
                  <a:pt x="3339" y="3886"/>
                </a:lnTo>
                <a:lnTo>
                  <a:pt x="3334" y="3885"/>
                </a:lnTo>
                <a:lnTo>
                  <a:pt x="3333" y="3892"/>
                </a:lnTo>
                <a:close/>
                <a:moveTo>
                  <a:pt x="3321" y="3950"/>
                </a:moveTo>
                <a:lnTo>
                  <a:pt x="3320" y="3949"/>
                </a:lnTo>
                <a:lnTo>
                  <a:pt x="3318" y="3950"/>
                </a:lnTo>
                <a:lnTo>
                  <a:pt x="3316" y="3950"/>
                </a:lnTo>
                <a:lnTo>
                  <a:pt x="3315" y="3949"/>
                </a:lnTo>
                <a:lnTo>
                  <a:pt x="3314" y="3954"/>
                </a:lnTo>
                <a:lnTo>
                  <a:pt x="3315" y="3956"/>
                </a:lnTo>
                <a:lnTo>
                  <a:pt x="3316" y="3956"/>
                </a:lnTo>
                <a:lnTo>
                  <a:pt x="3318" y="3957"/>
                </a:lnTo>
                <a:lnTo>
                  <a:pt x="3319" y="3955"/>
                </a:lnTo>
                <a:lnTo>
                  <a:pt x="3320" y="3955"/>
                </a:lnTo>
                <a:lnTo>
                  <a:pt x="3323" y="3955"/>
                </a:lnTo>
                <a:lnTo>
                  <a:pt x="3323" y="3953"/>
                </a:lnTo>
                <a:lnTo>
                  <a:pt x="3321" y="3950"/>
                </a:lnTo>
                <a:close/>
                <a:moveTo>
                  <a:pt x="3355" y="3909"/>
                </a:moveTo>
                <a:lnTo>
                  <a:pt x="3354" y="3906"/>
                </a:lnTo>
                <a:lnTo>
                  <a:pt x="3352" y="3904"/>
                </a:lnTo>
                <a:lnTo>
                  <a:pt x="3351" y="3906"/>
                </a:lnTo>
                <a:lnTo>
                  <a:pt x="3350" y="3909"/>
                </a:lnTo>
                <a:lnTo>
                  <a:pt x="3352" y="3911"/>
                </a:lnTo>
                <a:lnTo>
                  <a:pt x="3355" y="3909"/>
                </a:lnTo>
                <a:close/>
                <a:moveTo>
                  <a:pt x="3394" y="3749"/>
                </a:moveTo>
                <a:lnTo>
                  <a:pt x="3395" y="3746"/>
                </a:lnTo>
                <a:lnTo>
                  <a:pt x="3393" y="3745"/>
                </a:lnTo>
                <a:lnTo>
                  <a:pt x="3391" y="3746"/>
                </a:lnTo>
                <a:lnTo>
                  <a:pt x="3390" y="3747"/>
                </a:lnTo>
                <a:lnTo>
                  <a:pt x="3390" y="3749"/>
                </a:lnTo>
                <a:lnTo>
                  <a:pt x="3392" y="3750"/>
                </a:lnTo>
                <a:lnTo>
                  <a:pt x="3394" y="3749"/>
                </a:lnTo>
                <a:close/>
                <a:moveTo>
                  <a:pt x="3377" y="5223"/>
                </a:moveTo>
                <a:lnTo>
                  <a:pt x="3375" y="5221"/>
                </a:lnTo>
                <a:lnTo>
                  <a:pt x="3374" y="5219"/>
                </a:lnTo>
                <a:lnTo>
                  <a:pt x="3373" y="5219"/>
                </a:lnTo>
                <a:lnTo>
                  <a:pt x="3369" y="5221"/>
                </a:lnTo>
                <a:lnTo>
                  <a:pt x="3366" y="5221"/>
                </a:lnTo>
                <a:lnTo>
                  <a:pt x="3362" y="5222"/>
                </a:lnTo>
                <a:lnTo>
                  <a:pt x="3353" y="5225"/>
                </a:lnTo>
                <a:lnTo>
                  <a:pt x="3353" y="5226"/>
                </a:lnTo>
                <a:lnTo>
                  <a:pt x="3358" y="5230"/>
                </a:lnTo>
                <a:lnTo>
                  <a:pt x="3365" y="5231"/>
                </a:lnTo>
                <a:lnTo>
                  <a:pt x="3367" y="5232"/>
                </a:lnTo>
                <a:lnTo>
                  <a:pt x="3371" y="5232"/>
                </a:lnTo>
                <a:lnTo>
                  <a:pt x="3372" y="5231"/>
                </a:lnTo>
                <a:lnTo>
                  <a:pt x="3374" y="5230"/>
                </a:lnTo>
                <a:lnTo>
                  <a:pt x="3375" y="5230"/>
                </a:lnTo>
                <a:lnTo>
                  <a:pt x="3377" y="5229"/>
                </a:lnTo>
                <a:lnTo>
                  <a:pt x="3376" y="5228"/>
                </a:lnTo>
                <a:lnTo>
                  <a:pt x="3375" y="5227"/>
                </a:lnTo>
                <a:lnTo>
                  <a:pt x="3376" y="5226"/>
                </a:lnTo>
                <a:lnTo>
                  <a:pt x="3377" y="5223"/>
                </a:lnTo>
                <a:close/>
                <a:moveTo>
                  <a:pt x="3336" y="4135"/>
                </a:moveTo>
                <a:lnTo>
                  <a:pt x="3340" y="4138"/>
                </a:lnTo>
                <a:lnTo>
                  <a:pt x="3343" y="4135"/>
                </a:lnTo>
                <a:lnTo>
                  <a:pt x="3342" y="4133"/>
                </a:lnTo>
                <a:lnTo>
                  <a:pt x="3343" y="4132"/>
                </a:lnTo>
                <a:lnTo>
                  <a:pt x="3345" y="4131"/>
                </a:lnTo>
                <a:lnTo>
                  <a:pt x="3347" y="4128"/>
                </a:lnTo>
                <a:lnTo>
                  <a:pt x="3349" y="4126"/>
                </a:lnTo>
                <a:lnTo>
                  <a:pt x="3352" y="4126"/>
                </a:lnTo>
                <a:lnTo>
                  <a:pt x="3352" y="4124"/>
                </a:lnTo>
                <a:lnTo>
                  <a:pt x="3351" y="4122"/>
                </a:lnTo>
                <a:lnTo>
                  <a:pt x="3348" y="4124"/>
                </a:lnTo>
                <a:lnTo>
                  <a:pt x="3347" y="4124"/>
                </a:lnTo>
                <a:lnTo>
                  <a:pt x="3346" y="4126"/>
                </a:lnTo>
                <a:lnTo>
                  <a:pt x="3345" y="4127"/>
                </a:lnTo>
                <a:lnTo>
                  <a:pt x="3343" y="4127"/>
                </a:lnTo>
                <a:lnTo>
                  <a:pt x="3338" y="4129"/>
                </a:lnTo>
                <a:lnTo>
                  <a:pt x="3335" y="4130"/>
                </a:lnTo>
                <a:lnTo>
                  <a:pt x="3335" y="4132"/>
                </a:lnTo>
                <a:lnTo>
                  <a:pt x="3334" y="4132"/>
                </a:lnTo>
                <a:lnTo>
                  <a:pt x="3332" y="4133"/>
                </a:lnTo>
                <a:lnTo>
                  <a:pt x="3336" y="4135"/>
                </a:lnTo>
                <a:close/>
                <a:moveTo>
                  <a:pt x="3348" y="3926"/>
                </a:moveTo>
                <a:lnTo>
                  <a:pt x="3347" y="3930"/>
                </a:lnTo>
                <a:lnTo>
                  <a:pt x="3350" y="3933"/>
                </a:lnTo>
                <a:lnTo>
                  <a:pt x="3355" y="3937"/>
                </a:lnTo>
                <a:lnTo>
                  <a:pt x="3358" y="3939"/>
                </a:lnTo>
                <a:lnTo>
                  <a:pt x="3359" y="3941"/>
                </a:lnTo>
                <a:lnTo>
                  <a:pt x="3362" y="3946"/>
                </a:lnTo>
                <a:lnTo>
                  <a:pt x="3359" y="3946"/>
                </a:lnTo>
                <a:lnTo>
                  <a:pt x="3356" y="3945"/>
                </a:lnTo>
                <a:lnTo>
                  <a:pt x="3354" y="3941"/>
                </a:lnTo>
                <a:lnTo>
                  <a:pt x="3351" y="3938"/>
                </a:lnTo>
                <a:lnTo>
                  <a:pt x="3350" y="3940"/>
                </a:lnTo>
                <a:lnTo>
                  <a:pt x="3350" y="3943"/>
                </a:lnTo>
                <a:lnTo>
                  <a:pt x="3351" y="3945"/>
                </a:lnTo>
                <a:lnTo>
                  <a:pt x="3355" y="3949"/>
                </a:lnTo>
                <a:lnTo>
                  <a:pt x="3356" y="3952"/>
                </a:lnTo>
                <a:lnTo>
                  <a:pt x="3355" y="3955"/>
                </a:lnTo>
                <a:lnTo>
                  <a:pt x="3354" y="3958"/>
                </a:lnTo>
                <a:lnTo>
                  <a:pt x="3357" y="3956"/>
                </a:lnTo>
                <a:lnTo>
                  <a:pt x="3360" y="3952"/>
                </a:lnTo>
                <a:lnTo>
                  <a:pt x="3364" y="3950"/>
                </a:lnTo>
                <a:lnTo>
                  <a:pt x="3368" y="3951"/>
                </a:lnTo>
                <a:lnTo>
                  <a:pt x="3369" y="3953"/>
                </a:lnTo>
                <a:lnTo>
                  <a:pt x="3371" y="3954"/>
                </a:lnTo>
                <a:lnTo>
                  <a:pt x="3373" y="3954"/>
                </a:lnTo>
                <a:lnTo>
                  <a:pt x="3374" y="3953"/>
                </a:lnTo>
                <a:lnTo>
                  <a:pt x="3375" y="3951"/>
                </a:lnTo>
                <a:lnTo>
                  <a:pt x="3375" y="3948"/>
                </a:lnTo>
                <a:lnTo>
                  <a:pt x="3374" y="3947"/>
                </a:lnTo>
                <a:lnTo>
                  <a:pt x="3372" y="3946"/>
                </a:lnTo>
                <a:lnTo>
                  <a:pt x="3370" y="3947"/>
                </a:lnTo>
                <a:lnTo>
                  <a:pt x="3369" y="3947"/>
                </a:lnTo>
                <a:lnTo>
                  <a:pt x="3368" y="3943"/>
                </a:lnTo>
                <a:lnTo>
                  <a:pt x="3369" y="3940"/>
                </a:lnTo>
                <a:lnTo>
                  <a:pt x="3367" y="3936"/>
                </a:lnTo>
                <a:lnTo>
                  <a:pt x="3369" y="3934"/>
                </a:lnTo>
                <a:lnTo>
                  <a:pt x="3371" y="3933"/>
                </a:lnTo>
                <a:lnTo>
                  <a:pt x="3372" y="3934"/>
                </a:lnTo>
                <a:lnTo>
                  <a:pt x="3376" y="3937"/>
                </a:lnTo>
                <a:lnTo>
                  <a:pt x="3378" y="3942"/>
                </a:lnTo>
                <a:lnTo>
                  <a:pt x="3382" y="3947"/>
                </a:lnTo>
                <a:lnTo>
                  <a:pt x="3382" y="3951"/>
                </a:lnTo>
                <a:lnTo>
                  <a:pt x="3380" y="3955"/>
                </a:lnTo>
                <a:lnTo>
                  <a:pt x="3382" y="3956"/>
                </a:lnTo>
                <a:lnTo>
                  <a:pt x="3385" y="3956"/>
                </a:lnTo>
                <a:lnTo>
                  <a:pt x="3382" y="3963"/>
                </a:lnTo>
                <a:lnTo>
                  <a:pt x="3378" y="3969"/>
                </a:lnTo>
                <a:lnTo>
                  <a:pt x="3376" y="3973"/>
                </a:lnTo>
                <a:lnTo>
                  <a:pt x="3373" y="3976"/>
                </a:lnTo>
                <a:lnTo>
                  <a:pt x="3370" y="3977"/>
                </a:lnTo>
                <a:lnTo>
                  <a:pt x="3369" y="3978"/>
                </a:lnTo>
                <a:lnTo>
                  <a:pt x="3369" y="3984"/>
                </a:lnTo>
                <a:lnTo>
                  <a:pt x="3370" y="3988"/>
                </a:lnTo>
                <a:lnTo>
                  <a:pt x="3369" y="3991"/>
                </a:lnTo>
                <a:lnTo>
                  <a:pt x="3370" y="3993"/>
                </a:lnTo>
                <a:lnTo>
                  <a:pt x="3372" y="3994"/>
                </a:lnTo>
                <a:lnTo>
                  <a:pt x="3374" y="3998"/>
                </a:lnTo>
                <a:lnTo>
                  <a:pt x="3373" y="4003"/>
                </a:lnTo>
                <a:lnTo>
                  <a:pt x="3373" y="4004"/>
                </a:lnTo>
                <a:lnTo>
                  <a:pt x="3372" y="4005"/>
                </a:lnTo>
                <a:lnTo>
                  <a:pt x="3368" y="4006"/>
                </a:lnTo>
                <a:lnTo>
                  <a:pt x="3369" y="4010"/>
                </a:lnTo>
                <a:lnTo>
                  <a:pt x="3371" y="4011"/>
                </a:lnTo>
                <a:lnTo>
                  <a:pt x="3373" y="4011"/>
                </a:lnTo>
                <a:lnTo>
                  <a:pt x="3383" y="4015"/>
                </a:lnTo>
                <a:lnTo>
                  <a:pt x="3384" y="4013"/>
                </a:lnTo>
                <a:lnTo>
                  <a:pt x="3385" y="4011"/>
                </a:lnTo>
                <a:lnTo>
                  <a:pt x="3382" y="4008"/>
                </a:lnTo>
                <a:lnTo>
                  <a:pt x="3381" y="4006"/>
                </a:lnTo>
                <a:lnTo>
                  <a:pt x="3381" y="4003"/>
                </a:lnTo>
                <a:lnTo>
                  <a:pt x="3382" y="3999"/>
                </a:lnTo>
                <a:lnTo>
                  <a:pt x="3384" y="3995"/>
                </a:lnTo>
                <a:lnTo>
                  <a:pt x="3385" y="3993"/>
                </a:lnTo>
                <a:lnTo>
                  <a:pt x="3388" y="3993"/>
                </a:lnTo>
                <a:lnTo>
                  <a:pt x="3390" y="3993"/>
                </a:lnTo>
                <a:lnTo>
                  <a:pt x="3390" y="3995"/>
                </a:lnTo>
                <a:lnTo>
                  <a:pt x="3390" y="3997"/>
                </a:lnTo>
                <a:lnTo>
                  <a:pt x="3390" y="3998"/>
                </a:lnTo>
                <a:lnTo>
                  <a:pt x="3389" y="3998"/>
                </a:lnTo>
                <a:lnTo>
                  <a:pt x="3387" y="3999"/>
                </a:lnTo>
                <a:lnTo>
                  <a:pt x="3387" y="4001"/>
                </a:lnTo>
                <a:lnTo>
                  <a:pt x="3390" y="4007"/>
                </a:lnTo>
                <a:lnTo>
                  <a:pt x="3390" y="4011"/>
                </a:lnTo>
                <a:lnTo>
                  <a:pt x="3389" y="4016"/>
                </a:lnTo>
                <a:lnTo>
                  <a:pt x="3388" y="4017"/>
                </a:lnTo>
                <a:lnTo>
                  <a:pt x="3387" y="4019"/>
                </a:lnTo>
                <a:lnTo>
                  <a:pt x="3386" y="4020"/>
                </a:lnTo>
                <a:lnTo>
                  <a:pt x="3386" y="4022"/>
                </a:lnTo>
                <a:lnTo>
                  <a:pt x="3394" y="4018"/>
                </a:lnTo>
                <a:lnTo>
                  <a:pt x="3401" y="4012"/>
                </a:lnTo>
                <a:lnTo>
                  <a:pt x="3399" y="4007"/>
                </a:lnTo>
                <a:lnTo>
                  <a:pt x="3400" y="4004"/>
                </a:lnTo>
                <a:lnTo>
                  <a:pt x="3402" y="4004"/>
                </a:lnTo>
                <a:lnTo>
                  <a:pt x="3406" y="4006"/>
                </a:lnTo>
                <a:lnTo>
                  <a:pt x="3409" y="4006"/>
                </a:lnTo>
                <a:lnTo>
                  <a:pt x="3413" y="3995"/>
                </a:lnTo>
                <a:lnTo>
                  <a:pt x="3414" y="3991"/>
                </a:lnTo>
                <a:lnTo>
                  <a:pt x="3413" y="3986"/>
                </a:lnTo>
                <a:lnTo>
                  <a:pt x="3415" y="3981"/>
                </a:lnTo>
                <a:lnTo>
                  <a:pt x="3416" y="3977"/>
                </a:lnTo>
                <a:lnTo>
                  <a:pt x="3417" y="3972"/>
                </a:lnTo>
                <a:lnTo>
                  <a:pt x="3419" y="3968"/>
                </a:lnTo>
                <a:lnTo>
                  <a:pt x="3420" y="3962"/>
                </a:lnTo>
                <a:lnTo>
                  <a:pt x="3423" y="3957"/>
                </a:lnTo>
                <a:lnTo>
                  <a:pt x="3432" y="3947"/>
                </a:lnTo>
                <a:lnTo>
                  <a:pt x="3432" y="3945"/>
                </a:lnTo>
                <a:lnTo>
                  <a:pt x="3433" y="3943"/>
                </a:lnTo>
                <a:lnTo>
                  <a:pt x="3429" y="3941"/>
                </a:lnTo>
                <a:lnTo>
                  <a:pt x="3430" y="3940"/>
                </a:lnTo>
                <a:lnTo>
                  <a:pt x="3431" y="3938"/>
                </a:lnTo>
                <a:lnTo>
                  <a:pt x="3429" y="3936"/>
                </a:lnTo>
                <a:lnTo>
                  <a:pt x="3427" y="3935"/>
                </a:lnTo>
                <a:lnTo>
                  <a:pt x="3427" y="3933"/>
                </a:lnTo>
                <a:lnTo>
                  <a:pt x="3429" y="3930"/>
                </a:lnTo>
                <a:lnTo>
                  <a:pt x="3423" y="3930"/>
                </a:lnTo>
                <a:lnTo>
                  <a:pt x="3416" y="3929"/>
                </a:lnTo>
                <a:lnTo>
                  <a:pt x="3419" y="3924"/>
                </a:lnTo>
                <a:lnTo>
                  <a:pt x="3422" y="3919"/>
                </a:lnTo>
                <a:lnTo>
                  <a:pt x="3423" y="3917"/>
                </a:lnTo>
                <a:lnTo>
                  <a:pt x="3422" y="3915"/>
                </a:lnTo>
                <a:lnTo>
                  <a:pt x="3420" y="3914"/>
                </a:lnTo>
                <a:lnTo>
                  <a:pt x="3418" y="3913"/>
                </a:lnTo>
                <a:lnTo>
                  <a:pt x="3415" y="3914"/>
                </a:lnTo>
                <a:lnTo>
                  <a:pt x="3412" y="3916"/>
                </a:lnTo>
                <a:lnTo>
                  <a:pt x="3410" y="3917"/>
                </a:lnTo>
                <a:lnTo>
                  <a:pt x="3408" y="3916"/>
                </a:lnTo>
                <a:lnTo>
                  <a:pt x="3403" y="3915"/>
                </a:lnTo>
                <a:lnTo>
                  <a:pt x="3399" y="3912"/>
                </a:lnTo>
                <a:lnTo>
                  <a:pt x="3398" y="3908"/>
                </a:lnTo>
                <a:lnTo>
                  <a:pt x="3396" y="3904"/>
                </a:lnTo>
                <a:lnTo>
                  <a:pt x="3392" y="3902"/>
                </a:lnTo>
                <a:lnTo>
                  <a:pt x="3387" y="3902"/>
                </a:lnTo>
                <a:lnTo>
                  <a:pt x="3386" y="3902"/>
                </a:lnTo>
                <a:lnTo>
                  <a:pt x="3379" y="3905"/>
                </a:lnTo>
                <a:lnTo>
                  <a:pt x="3378" y="3907"/>
                </a:lnTo>
                <a:lnTo>
                  <a:pt x="3378" y="3910"/>
                </a:lnTo>
                <a:lnTo>
                  <a:pt x="3375" y="3914"/>
                </a:lnTo>
                <a:lnTo>
                  <a:pt x="3372" y="3915"/>
                </a:lnTo>
                <a:lnTo>
                  <a:pt x="3368" y="3915"/>
                </a:lnTo>
                <a:lnTo>
                  <a:pt x="3367" y="3916"/>
                </a:lnTo>
                <a:lnTo>
                  <a:pt x="3366" y="3918"/>
                </a:lnTo>
                <a:lnTo>
                  <a:pt x="3365" y="3918"/>
                </a:lnTo>
                <a:lnTo>
                  <a:pt x="3359" y="3920"/>
                </a:lnTo>
                <a:lnTo>
                  <a:pt x="3356" y="3922"/>
                </a:lnTo>
                <a:lnTo>
                  <a:pt x="3356" y="3923"/>
                </a:lnTo>
                <a:lnTo>
                  <a:pt x="3357" y="3925"/>
                </a:lnTo>
                <a:lnTo>
                  <a:pt x="3357" y="3927"/>
                </a:lnTo>
                <a:lnTo>
                  <a:pt x="3352" y="3925"/>
                </a:lnTo>
                <a:lnTo>
                  <a:pt x="3350" y="3925"/>
                </a:lnTo>
                <a:lnTo>
                  <a:pt x="3348" y="3926"/>
                </a:lnTo>
                <a:close/>
                <a:moveTo>
                  <a:pt x="3403" y="5172"/>
                </a:moveTo>
                <a:lnTo>
                  <a:pt x="3405" y="5173"/>
                </a:lnTo>
                <a:lnTo>
                  <a:pt x="3406" y="5173"/>
                </a:lnTo>
                <a:lnTo>
                  <a:pt x="3409" y="5171"/>
                </a:lnTo>
                <a:lnTo>
                  <a:pt x="3408" y="5169"/>
                </a:lnTo>
                <a:lnTo>
                  <a:pt x="3408" y="5168"/>
                </a:lnTo>
                <a:lnTo>
                  <a:pt x="3407" y="5166"/>
                </a:lnTo>
                <a:lnTo>
                  <a:pt x="3398" y="5162"/>
                </a:lnTo>
                <a:lnTo>
                  <a:pt x="3396" y="5162"/>
                </a:lnTo>
                <a:lnTo>
                  <a:pt x="3390" y="5161"/>
                </a:lnTo>
                <a:lnTo>
                  <a:pt x="3387" y="5161"/>
                </a:lnTo>
                <a:lnTo>
                  <a:pt x="3382" y="5162"/>
                </a:lnTo>
                <a:lnTo>
                  <a:pt x="3381" y="5163"/>
                </a:lnTo>
                <a:lnTo>
                  <a:pt x="3379" y="5162"/>
                </a:lnTo>
                <a:lnTo>
                  <a:pt x="3377" y="5164"/>
                </a:lnTo>
                <a:lnTo>
                  <a:pt x="3374" y="5163"/>
                </a:lnTo>
                <a:lnTo>
                  <a:pt x="3372" y="5164"/>
                </a:lnTo>
                <a:lnTo>
                  <a:pt x="3372" y="5166"/>
                </a:lnTo>
                <a:lnTo>
                  <a:pt x="3370" y="5168"/>
                </a:lnTo>
                <a:lnTo>
                  <a:pt x="3374" y="5170"/>
                </a:lnTo>
                <a:lnTo>
                  <a:pt x="3379" y="5170"/>
                </a:lnTo>
                <a:lnTo>
                  <a:pt x="3381" y="5173"/>
                </a:lnTo>
                <a:lnTo>
                  <a:pt x="3382" y="5173"/>
                </a:lnTo>
                <a:lnTo>
                  <a:pt x="3383" y="5172"/>
                </a:lnTo>
                <a:lnTo>
                  <a:pt x="3386" y="5171"/>
                </a:lnTo>
                <a:lnTo>
                  <a:pt x="3386" y="5174"/>
                </a:lnTo>
                <a:lnTo>
                  <a:pt x="3388" y="5176"/>
                </a:lnTo>
                <a:lnTo>
                  <a:pt x="3393" y="5175"/>
                </a:lnTo>
                <a:lnTo>
                  <a:pt x="3393" y="5172"/>
                </a:lnTo>
                <a:lnTo>
                  <a:pt x="3391" y="5171"/>
                </a:lnTo>
                <a:lnTo>
                  <a:pt x="3390" y="5171"/>
                </a:lnTo>
                <a:lnTo>
                  <a:pt x="3388" y="5171"/>
                </a:lnTo>
                <a:lnTo>
                  <a:pt x="3386" y="5167"/>
                </a:lnTo>
                <a:lnTo>
                  <a:pt x="3384" y="5165"/>
                </a:lnTo>
                <a:lnTo>
                  <a:pt x="3384" y="5163"/>
                </a:lnTo>
                <a:lnTo>
                  <a:pt x="3386" y="5163"/>
                </a:lnTo>
                <a:lnTo>
                  <a:pt x="3390" y="5168"/>
                </a:lnTo>
                <a:lnTo>
                  <a:pt x="3393" y="5170"/>
                </a:lnTo>
                <a:lnTo>
                  <a:pt x="3395" y="5172"/>
                </a:lnTo>
                <a:lnTo>
                  <a:pt x="3397" y="5173"/>
                </a:lnTo>
                <a:lnTo>
                  <a:pt x="3400" y="5172"/>
                </a:lnTo>
                <a:lnTo>
                  <a:pt x="3403" y="5172"/>
                </a:lnTo>
                <a:close/>
                <a:moveTo>
                  <a:pt x="3387" y="5199"/>
                </a:moveTo>
                <a:lnTo>
                  <a:pt x="3388" y="5201"/>
                </a:lnTo>
                <a:lnTo>
                  <a:pt x="3389" y="5204"/>
                </a:lnTo>
                <a:lnTo>
                  <a:pt x="3392" y="5206"/>
                </a:lnTo>
                <a:lnTo>
                  <a:pt x="3396" y="5207"/>
                </a:lnTo>
                <a:lnTo>
                  <a:pt x="3397" y="5206"/>
                </a:lnTo>
                <a:lnTo>
                  <a:pt x="3399" y="5202"/>
                </a:lnTo>
                <a:lnTo>
                  <a:pt x="3400" y="5194"/>
                </a:lnTo>
                <a:lnTo>
                  <a:pt x="3398" y="5192"/>
                </a:lnTo>
                <a:lnTo>
                  <a:pt x="3395" y="5192"/>
                </a:lnTo>
                <a:lnTo>
                  <a:pt x="3393" y="5191"/>
                </a:lnTo>
                <a:lnTo>
                  <a:pt x="3386" y="5194"/>
                </a:lnTo>
                <a:lnTo>
                  <a:pt x="3385" y="5195"/>
                </a:lnTo>
                <a:lnTo>
                  <a:pt x="3387" y="5197"/>
                </a:lnTo>
                <a:lnTo>
                  <a:pt x="3387" y="5199"/>
                </a:lnTo>
                <a:close/>
                <a:moveTo>
                  <a:pt x="3352" y="3993"/>
                </a:moveTo>
                <a:lnTo>
                  <a:pt x="3351" y="3996"/>
                </a:lnTo>
                <a:lnTo>
                  <a:pt x="3352" y="3996"/>
                </a:lnTo>
                <a:lnTo>
                  <a:pt x="3355" y="3992"/>
                </a:lnTo>
                <a:lnTo>
                  <a:pt x="3354" y="3990"/>
                </a:lnTo>
                <a:lnTo>
                  <a:pt x="3352" y="3993"/>
                </a:lnTo>
                <a:close/>
                <a:moveTo>
                  <a:pt x="3384" y="5179"/>
                </a:moveTo>
                <a:lnTo>
                  <a:pt x="3386" y="5177"/>
                </a:lnTo>
                <a:lnTo>
                  <a:pt x="3385" y="5176"/>
                </a:lnTo>
                <a:lnTo>
                  <a:pt x="3383" y="5175"/>
                </a:lnTo>
                <a:lnTo>
                  <a:pt x="3383" y="5175"/>
                </a:lnTo>
                <a:lnTo>
                  <a:pt x="3381" y="5176"/>
                </a:lnTo>
                <a:lnTo>
                  <a:pt x="3380" y="5176"/>
                </a:lnTo>
                <a:lnTo>
                  <a:pt x="3378" y="5177"/>
                </a:lnTo>
                <a:lnTo>
                  <a:pt x="3382" y="5179"/>
                </a:lnTo>
                <a:lnTo>
                  <a:pt x="3384" y="5179"/>
                </a:lnTo>
                <a:close/>
                <a:moveTo>
                  <a:pt x="3393" y="5189"/>
                </a:moveTo>
                <a:lnTo>
                  <a:pt x="3394" y="5188"/>
                </a:lnTo>
                <a:lnTo>
                  <a:pt x="3390" y="5187"/>
                </a:lnTo>
                <a:lnTo>
                  <a:pt x="3390" y="5189"/>
                </a:lnTo>
                <a:lnTo>
                  <a:pt x="3387" y="5189"/>
                </a:lnTo>
                <a:lnTo>
                  <a:pt x="3384" y="5189"/>
                </a:lnTo>
                <a:lnTo>
                  <a:pt x="3383" y="5189"/>
                </a:lnTo>
                <a:lnTo>
                  <a:pt x="3382" y="5189"/>
                </a:lnTo>
                <a:lnTo>
                  <a:pt x="3381" y="5189"/>
                </a:lnTo>
                <a:lnTo>
                  <a:pt x="3380" y="5190"/>
                </a:lnTo>
                <a:lnTo>
                  <a:pt x="3379" y="5190"/>
                </a:lnTo>
                <a:lnTo>
                  <a:pt x="3378" y="5190"/>
                </a:lnTo>
                <a:lnTo>
                  <a:pt x="3377" y="5191"/>
                </a:lnTo>
                <a:lnTo>
                  <a:pt x="3376" y="5193"/>
                </a:lnTo>
                <a:lnTo>
                  <a:pt x="3391" y="5191"/>
                </a:lnTo>
                <a:lnTo>
                  <a:pt x="3393" y="5189"/>
                </a:lnTo>
                <a:close/>
                <a:moveTo>
                  <a:pt x="3362" y="3972"/>
                </a:moveTo>
                <a:lnTo>
                  <a:pt x="3362" y="3974"/>
                </a:lnTo>
                <a:lnTo>
                  <a:pt x="3365" y="3972"/>
                </a:lnTo>
                <a:lnTo>
                  <a:pt x="3369" y="3967"/>
                </a:lnTo>
                <a:lnTo>
                  <a:pt x="3369" y="3961"/>
                </a:lnTo>
                <a:lnTo>
                  <a:pt x="3368" y="3959"/>
                </a:lnTo>
                <a:lnTo>
                  <a:pt x="3362" y="3960"/>
                </a:lnTo>
                <a:lnTo>
                  <a:pt x="3362" y="3962"/>
                </a:lnTo>
                <a:lnTo>
                  <a:pt x="3361" y="3967"/>
                </a:lnTo>
                <a:lnTo>
                  <a:pt x="3362" y="3969"/>
                </a:lnTo>
                <a:lnTo>
                  <a:pt x="3362" y="3969"/>
                </a:lnTo>
                <a:lnTo>
                  <a:pt x="3360" y="3971"/>
                </a:lnTo>
                <a:lnTo>
                  <a:pt x="3362" y="3972"/>
                </a:lnTo>
                <a:close/>
                <a:moveTo>
                  <a:pt x="3078" y="4490"/>
                </a:moveTo>
                <a:lnTo>
                  <a:pt x="3081" y="4487"/>
                </a:lnTo>
                <a:lnTo>
                  <a:pt x="3079" y="4485"/>
                </a:lnTo>
                <a:lnTo>
                  <a:pt x="3077" y="4486"/>
                </a:lnTo>
                <a:lnTo>
                  <a:pt x="3076" y="4488"/>
                </a:lnTo>
                <a:lnTo>
                  <a:pt x="3076" y="4489"/>
                </a:lnTo>
                <a:lnTo>
                  <a:pt x="3075" y="4492"/>
                </a:lnTo>
                <a:lnTo>
                  <a:pt x="3076" y="4492"/>
                </a:lnTo>
                <a:lnTo>
                  <a:pt x="3078" y="4490"/>
                </a:lnTo>
                <a:close/>
                <a:moveTo>
                  <a:pt x="3571" y="5217"/>
                </a:moveTo>
                <a:lnTo>
                  <a:pt x="3568" y="5218"/>
                </a:lnTo>
                <a:lnTo>
                  <a:pt x="3554" y="5216"/>
                </a:lnTo>
                <a:lnTo>
                  <a:pt x="3554" y="5217"/>
                </a:lnTo>
                <a:lnTo>
                  <a:pt x="3554" y="5219"/>
                </a:lnTo>
                <a:lnTo>
                  <a:pt x="3567" y="5222"/>
                </a:lnTo>
                <a:lnTo>
                  <a:pt x="3574" y="5224"/>
                </a:lnTo>
                <a:lnTo>
                  <a:pt x="3579" y="5225"/>
                </a:lnTo>
                <a:lnTo>
                  <a:pt x="3580" y="5227"/>
                </a:lnTo>
                <a:lnTo>
                  <a:pt x="3584" y="5226"/>
                </a:lnTo>
                <a:lnTo>
                  <a:pt x="3588" y="5226"/>
                </a:lnTo>
                <a:lnTo>
                  <a:pt x="3594" y="5226"/>
                </a:lnTo>
                <a:lnTo>
                  <a:pt x="3597" y="5225"/>
                </a:lnTo>
                <a:lnTo>
                  <a:pt x="3603" y="5223"/>
                </a:lnTo>
                <a:lnTo>
                  <a:pt x="3601" y="5222"/>
                </a:lnTo>
                <a:lnTo>
                  <a:pt x="3597" y="5221"/>
                </a:lnTo>
                <a:lnTo>
                  <a:pt x="3586" y="5220"/>
                </a:lnTo>
                <a:lnTo>
                  <a:pt x="3579" y="5218"/>
                </a:lnTo>
                <a:lnTo>
                  <a:pt x="3571" y="5217"/>
                </a:lnTo>
                <a:close/>
                <a:moveTo>
                  <a:pt x="3578" y="5195"/>
                </a:moveTo>
                <a:lnTo>
                  <a:pt x="3575" y="5191"/>
                </a:lnTo>
                <a:lnTo>
                  <a:pt x="3569" y="5186"/>
                </a:lnTo>
                <a:lnTo>
                  <a:pt x="3567" y="5185"/>
                </a:lnTo>
                <a:lnTo>
                  <a:pt x="3564" y="5186"/>
                </a:lnTo>
                <a:lnTo>
                  <a:pt x="3561" y="5185"/>
                </a:lnTo>
                <a:lnTo>
                  <a:pt x="3558" y="5185"/>
                </a:lnTo>
                <a:lnTo>
                  <a:pt x="3551" y="5183"/>
                </a:lnTo>
                <a:lnTo>
                  <a:pt x="3551" y="5185"/>
                </a:lnTo>
                <a:lnTo>
                  <a:pt x="3552" y="5187"/>
                </a:lnTo>
                <a:lnTo>
                  <a:pt x="3554" y="5188"/>
                </a:lnTo>
                <a:lnTo>
                  <a:pt x="3554" y="5188"/>
                </a:lnTo>
                <a:lnTo>
                  <a:pt x="3555" y="5188"/>
                </a:lnTo>
                <a:lnTo>
                  <a:pt x="3560" y="5191"/>
                </a:lnTo>
                <a:lnTo>
                  <a:pt x="3563" y="5189"/>
                </a:lnTo>
                <a:lnTo>
                  <a:pt x="3566" y="5196"/>
                </a:lnTo>
                <a:lnTo>
                  <a:pt x="3566" y="5200"/>
                </a:lnTo>
                <a:lnTo>
                  <a:pt x="3569" y="5202"/>
                </a:lnTo>
                <a:lnTo>
                  <a:pt x="3572" y="5201"/>
                </a:lnTo>
                <a:lnTo>
                  <a:pt x="3576" y="5203"/>
                </a:lnTo>
                <a:lnTo>
                  <a:pt x="3578" y="5203"/>
                </a:lnTo>
                <a:lnTo>
                  <a:pt x="3583" y="5201"/>
                </a:lnTo>
                <a:lnTo>
                  <a:pt x="3585" y="5199"/>
                </a:lnTo>
                <a:lnTo>
                  <a:pt x="3582" y="5198"/>
                </a:lnTo>
                <a:lnTo>
                  <a:pt x="3578" y="5195"/>
                </a:lnTo>
                <a:close/>
                <a:moveTo>
                  <a:pt x="3707" y="3938"/>
                </a:moveTo>
                <a:lnTo>
                  <a:pt x="3708" y="3936"/>
                </a:lnTo>
                <a:lnTo>
                  <a:pt x="3706" y="3935"/>
                </a:lnTo>
                <a:lnTo>
                  <a:pt x="3705" y="3935"/>
                </a:lnTo>
                <a:lnTo>
                  <a:pt x="3705" y="3936"/>
                </a:lnTo>
                <a:lnTo>
                  <a:pt x="3705" y="3937"/>
                </a:lnTo>
                <a:lnTo>
                  <a:pt x="3706" y="3938"/>
                </a:lnTo>
                <a:lnTo>
                  <a:pt x="3707" y="3938"/>
                </a:lnTo>
                <a:close/>
                <a:moveTo>
                  <a:pt x="3694" y="3868"/>
                </a:moveTo>
                <a:lnTo>
                  <a:pt x="3693" y="3865"/>
                </a:lnTo>
                <a:lnTo>
                  <a:pt x="3691" y="3865"/>
                </a:lnTo>
                <a:lnTo>
                  <a:pt x="3690" y="3868"/>
                </a:lnTo>
                <a:lnTo>
                  <a:pt x="3691" y="3869"/>
                </a:lnTo>
                <a:lnTo>
                  <a:pt x="3693" y="3870"/>
                </a:lnTo>
                <a:lnTo>
                  <a:pt x="3694" y="3868"/>
                </a:lnTo>
                <a:close/>
                <a:moveTo>
                  <a:pt x="3514" y="5231"/>
                </a:moveTo>
                <a:lnTo>
                  <a:pt x="3514" y="5233"/>
                </a:lnTo>
                <a:lnTo>
                  <a:pt x="3514" y="5235"/>
                </a:lnTo>
                <a:lnTo>
                  <a:pt x="3515" y="5234"/>
                </a:lnTo>
                <a:lnTo>
                  <a:pt x="3517" y="5232"/>
                </a:lnTo>
                <a:lnTo>
                  <a:pt x="3516" y="5231"/>
                </a:lnTo>
                <a:lnTo>
                  <a:pt x="3515" y="5231"/>
                </a:lnTo>
                <a:lnTo>
                  <a:pt x="3514" y="5231"/>
                </a:lnTo>
                <a:close/>
                <a:moveTo>
                  <a:pt x="3533" y="5193"/>
                </a:moveTo>
                <a:lnTo>
                  <a:pt x="3531" y="5195"/>
                </a:lnTo>
                <a:lnTo>
                  <a:pt x="3531" y="5197"/>
                </a:lnTo>
                <a:lnTo>
                  <a:pt x="3532" y="5199"/>
                </a:lnTo>
                <a:lnTo>
                  <a:pt x="3534" y="5200"/>
                </a:lnTo>
                <a:lnTo>
                  <a:pt x="3536" y="5199"/>
                </a:lnTo>
                <a:lnTo>
                  <a:pt x="3537" y="5196"/>
                </a:lnTo>
                <a:lnTo>
                  <a:pt x="3536" y="5196"/>
                </a:lnTo>
                <a:lnTo>
                  <a:pt x="3535" y="5195"/>
                </a:lnTo>
                <a:lnTo>
                  <a:pt x="3533" y="5193"/>
                </a:lnTo>
                <a:close/>
                <a:moveTo>
                  <a:pt x="3471" y="5346"/>
                </a:moveTo>
                <a:lnTo>
                  <a:pt x="3467" y="5357"/>
                </a:lnTo>
                <a:lnTo>
                  <a:pt x="3465" y="5359"/>
                </a:lnTo>
                <a:lnTo>
                  <a:pt x="3464" y="5362"/>
                </a:lnTo>
                <a:lnTo>
                  <a:pt x="3462" y="5370"/>
                </a:lnTo>
                <a:lnTo>
                  <a:pt x="3465" y="5367"/>
                </a:lnTo>
                <a:lnTo>
                  <a:pt x="3466" y="5361"/>
                </a:lnTo>
                <a:lnTo>
                  <a:pt x="3471" y="5355"/>
                </a:lnTo>
                <a:lnTo>
                  <a:pt x="3473" y="5347"/>
                </a:lnTo>
                <a:lnTo>
                  <a:pt x="3472" y="5346"/>
                </a:lnTo>
                <a:lnTo>
                  <a:pt x="3471" y="5346"/>
                </a:lnTo>
                <a:close/>
                <a:moveTo>
                  <a:pt x="3694" y="3539"/>
                </a:moveTo>
                <a:lnTo>
                  <a:pt x="3695" y="3538"/>
                </a:lnTo>
                <a:lnTo>
                  <a:pt x="3697" y="3532"/>
                </a:lnTo>
                <a:lnTo>
                  <a:pt x="3695" y="3532"/>
                </a:lnTo>
                <a:lnTo>
                  <a:pt x="3693" y="3534"/>
                </a:lnTo>
                <a:lnTo>
                  <a:pt x="3692" y="3536"/>
                </a:lnTo>
                <a:lnTo>
                  <a:pt x="3693" y="3539"/>
                </a:lnTo>
                <a:lnTo>
                  <a:pt x="3694" y="3540"/>
                </a:lnTo>
                <a:lnTo>
                  <a:pt x="3694" y="3539"/>
                </a:lnTo>
                <a:close/>
                <a:moveTo>
                  <a:pt x="3787" y="4193"/>
                </a:moveTo>
                <a:lnTo>
                  <a:pt x="3787" y="4193"/>
                </a:lnTo>
                <a:lnTo>
                  <a:pt x="3789" y="4197"/>
                </a:lnTo>
                <a:lnTo>
                  <a:pt x="3789" y="4197"/>
                </a:lnTo>
                <a:lnTo>
                  <a:pt x="3790" y="4196"/>
                </a:lnTo>
                <a:lnTo>
                  <a:pt x="3789" y="4194"/>
                </a:lnTo>
                <a:lnTo>
                  <a:pt x="3787" y="4193"/>
                </a:lnTo>
                <a:close/>
                <a:moveTo>
                  <a:pt x="3480" y="3804"/>
                </a:moveTo>
                <a:lnTo>
                  <a:pt x="3480" y="3802"/>
                </a:lnTo>
                <a:lnTo>
                  <a:pt x="3477" y="3798"/>
                </a:lnTo>
                <a:lnTo>
                  <a:pt x="3474" y="3800"/>
                </a:lnTo>
                <a:lnTo>
                  <a:pt x="3474" y="3803"/>
                </a:lnTo>
                <a:lnTo>
                  <a:pt x="3475" y="3805"/>
                </a:lnTo>
                <a:lnTo>
                  <a:pt x="3478" y="3806"/>
                </a:lnTo>
                <a:lnTo>
                  <a:pt x="3480" y="3804"/>
                </a:lnTo>
                <a:close/>
                <a:moveTo>
                  <a:pt x="3783" y="3647"/>
                </a:moveTo>
                <a:lnTo>
                  <a:pt x="3783" y="3645"/>
                </a:lnTo>
                <a:lnTo>
                  <a:pt x="3782" y="3643"/>
                </a:lnTo>
                <a:lnTo>
                  <a:pt x="3781" y="3637"/>
                </a:lnTo>
                <a:lnTo>
                  <a:pt x="3779" y="3632"/>
                </a:lnTo>
                <a:lnTo>
                  <a:pt x="3776" y="3622"/>
                </a:lnTo>
                <a:lnTo>
                  <a:pt x="3770" y="3614"/>
                </a:lnTo>
                <a:lnTo>
                  <a:pt x="3767" y="3611"/>
                </a:lnTo>
                <a:lnTo>
                  <a:pt x="3764" y="3607"/>
                </a:lnTo>
                <a:lnTo>
                  <a:pt x="3763" y="3602"/>
                </a:lnTo>
                <a:lnTo>
                  <a:pt x="3762" y="3597"/>
                </a:lnTo>
                <a:lnTo>
                  <a:pt x="3762" y="3585"/>
                </a:lnTo>
                <a:lnTo>
                  <a:pt x="3763" y="3578"/>
                </a:lnTo>
                <a:lnTo>
                  <a:pt x="3764" y="3571"/>
                </a:lnTo>
                <a:lnTo>
                  <a:pt x="3757" y="3573"/>
                </a:lnTo>
                <a:lnTo>
                  <a:pt x="3756" y="3572"/>
                </a:lnTo>
                <a:lnTo>
                  <a:pt x="3752" y="3568"/>
                </a:lnTo>
                <a:lnTo>
                  <a:pt x="3750" y="3567"/>
                </a:lnTo>
                <a:lnTo>
                  <a:pt x="3746" y="3566"/>
                </a:lnTo>
                <a:lnTo>
                  <a:pt x="3744" y="3567"/>
                </a:lnTo>
                <a:lnTo>
                  <a:pt x="3743" y="3570"/>
                </a:lnTo>
                <a:lnTo>
                  <a:pt x="3741" y="3578"/>
                </a:lnTo>
                <a:lnTo>
                  <a:pt x="3741" y="3583"/>
                </a:lnTo>
                <a:lnTo>
                  <a:pt x="3750" y="3581"/>
                </a:lnTo>
                <a:lnTo>
                  <a:pt x="3752" y="3580"/>
                </a:lnTo>
                <a:lnTo>
                  <a:pt x="3753" y="3579"/>
                </a:lnTo>
                <a:lnTo>
                  <a:pt x="3755" y="3578"/>
                </a:lnTo>
                <a:lnTo>
                  <a:pt x="3756" y="3580"/>
                </a:lnTo>
                <a:lnTo>
                  <a:pt x="3757" y="3585"/>
                </a:lnTo>
                <a:lnTo>
                  <a:pt x="3756" y="3590"/>
                </a:lnTo>
                <a:lnTo>
                  <a:pt x="3754" y="3593"/>
                </a:lnTo>
                <a:lnTo>
                  <a:pt x="3752" y="3595"/>
                </a:lnTo>
                <a:lnTo>
                  <a:pt x="3746" y="3592"/>
                </a:lnTo>
                <a:lnTo>
                  <a:pt x="3744" y="3593"/>
                </a:lnTo>
                <a:lnTo>
                  <a:pt x="3743" y="3595"/>
                </a:lnTo>
                <a:lnTo>
                  <a:pt x="3741" y="3597"/>
                </a:lnTo>
                <a:lnTo>
                  <a:pt x="3739" y="3597"/>
                </a:lnTo>
                <a:lnTo>
                  <a:pt x="3737" y="3596"/>
                </a:lnTo>
                <a:lnTo>
                  <a:pt x="3737" y="3594"/>
                </a:lnTo>
                <a:lnTo>
                  <a:pt x="3735" y="3582"/>
                </a:lnTo>
                <a:lnTo>
                  <a:pt x="3735" y="3580"/>
                </a:lnTo>
                <a:lnTo>
                  <a:pt x="3733" y="3579"/>
                </a:lnTo>
                <a:lnTo>
                  <a:pt x="3730" y="3580"/>
                </a:lnTo>
                <a:lnTo>
                  <a:pt x="3728" y="3579"/>
                </a:lnTo>
                <a:lnTo>
                  <a:pt x="3726" y="3578"/>
                </a:lnTo>
                <a:lnTo>
                  <a:pt x="3725" y="3580"/>
                </a:lnTo>
                <a:lnTo>
                  <a:pt x="3724" y="3582"/>
                </a:lnTo>
                <a:lnTo>
                  <a:pt x="3725" y="3589"/>
                </a:lnTo>
                <a:lnTo>
                  <a:pt x="3724" y="3592"/>
                </a:lnTo>
                <a:lnTo>
                  <a:pt x="3723" y="3596"/>
                </a:lnTo>
                <a:lnTo>
                  <a:pt x="3722" y="3598"/>
                </a:lnTo>
                <a:lnTo>
                  <a:pt x="3720" y="3600"/>
                </a:lnTo>
                <a:lnTo>
                  <a:pt x="3718" y="3601"/>
                </a:lnTo>
                <a:lnTo>
                  <a:pt x="3716" y="3601"/>
                </a:lnTo>
                <a:lnTo>
                  <a:pt x="3714" y="3602"/>
                </a:lnTo>
                <a:lnTo>
                  <a:pt x="3711" y="3604"/>
                </a:lnTo>
                <a:lnTo>
                  <a:pt x="3710" y="3608"/>
                </a:lnTo>
                <a:lnTo>
                  <a:pt x="3710" y="3611"/>
                </a:lnTo>
                <a:lnTo>
                  <a:pt x="3711" y="3616"/>
                </a:lnTo>
                <a:lnTo>
                  <a:pt x="3713" y="3621"/>
                </a:lnTo>
                <a:lnTo>
                  <a:pt x="3713" y="3623"/>
                </a:lnTo>
                <a:lnTo>
                  <a:pt x="3712" y="3629"/>
                </a:lnTo>
                <a:lnTo>
                  <a:pt x="3709" y="3634"/>
                </a:lnTo>
                <a:lnTo>
                  <a:pt x="3708" y="3636"/>
                </a:lnTo>
                <a:lnTo>
                  <a:pt x="3706" y="3637"/>
                </a:lnTo>
                <a:lnTo>
                  <a:pt x="3704" y="3637"/>
                </a:lnTo>
                <a:lnTo>
                  <a:pt x="3703" y="3639"/>
                </a:lnTo>
                <a:lnTo>
                  <a:pt x="3706" y="3641"/>
                </a:lnTo>
                <a:lnTo>
                  <a:pt x="3709" y="3641"/>
                </a:lnTo>
                <a:lnTo>
                  <a:pt x="3711" y="3641"/>
                </a:lnTo>
                <a:lnTo>
                  <a:pt x="3712" y="3642"/>
                </a:lnTo>
                <a:lnTo>
                  <a:pt x="3714" y="3647"/>
                </a:lnTo>
                <a:lnTo>
                  <a:pt x="3715" y="3653"/>
                </a:lnTo>
                <a:lnTo>
                  <a:pt x="3714" y="3660"/>
                </a:lnTo>
                <a:lnTo>
                  <a:pt x="3714" y="3662"/>
                </a:lnTo>
                <a:lnTo>
                  <a:pt x="3713" y="3665"/>
                </a:lnTo>
                <a:lnTo>
                  <a:pt x="3712" y="3667"/>
                </a:lnTo>
                <a:lnTo>
                  <a:pt x="3710" y="3668"/>
                </a:lnTo>
                <a:lnTo>
                  <a:pt x="3710" y="3670"/>
                </a:lnTo>
                <a:lnTo>
                  <a:pt x="3708" y="3676"/>
                </a:lnTo>
                <a:lnTo>
                  <a:pt x="3706" y="3686"/>
                </a:lnTo>
                <a:lnTo>
                  <a:pt x="3704" y="3690"/>
                </a:lnTo>
                <a:lnTo>
                  <a:pt x="3701" y="3694"/>
                </a:lnTo>
                <a:lnTo>
                  <a:pt x="3698" y="3699"/>
                </a:lnTo>
                <a:lnTo>
                  <a:pt x="3696" y="3703"/>
                </a:lnTo>
                <a:lnTo>
                  <a:pt x="3694" y="3708"/>
                </a:lnTo>
                <a:lnTo>
                  <a:pt x="3693" y="3714"/>
                </a:lnTo>
                <a:lnTo>
                  <a:pt x="3692" y="3719"/>
                </a:lnTo>
                <a:lnTo>
                  <a:pt x="3690" y="3721"/>
                </a:lnTo>
                <a:lnTo>
                  <a:pt x="3686" y="3725"/>
                </a:lnTo>
                <a:lnTo>
                  <a:pt x="3673" y="3732"/>
                </a:lnTo>
                <a:lnTo>
                  <a:pt x="3671" y="3735"/>
                </a:lnTo>
                <a:lnTo>
                  <a:pt x="3669" y="3740"/>
                </a:lnTo>
                <a:lnTo>
                  <a:pt x="3667" y="3745"/>
                </a:lnTo>
                <a:lnTo>
                  <a:pt x="3665" y="3749"/>
                </a:lnTo>
                <a:lnTo>
                  <a:pt x="3662" y="3752"/>
                </a:lnTo>
                <a:lnTo>
                  <a:pt x="3654" y="3760"/>
                </a:lnTo>
                <a:lnTo>
                  <a:pt x="3650" y="3762"/>
                </a:lnTo>
                <a:lnTo>
                  <a:pt x="3646" y="3763"/>
                </a:lnTo>
                <a:lnTo>
                  <a:pt x="3639" y="3767"/>
                </a:lnTo>
                <a:lnTo>
                  <a:pt x="3625" y="3772"/>
                </a:lnTo>
                <a:lnTo>
                  <a:pt x="3624" y="3773"/>
                </a:lnTo>
                <a:lnTo>
                  <a:pt x="3619" y="3779"/>
                </a:lnTo>
                <a:lnTo>
                  <a:pt x="3618" y="3780"/>
                </a:lnTo>
                <a:lnTo>
                  <a:pt x="3616" y="3780"/>
                </a:lnTo>
                <a:lnTo>
                  <a:pt x="3612" y="3779"/>
                </a:lnTo>
                <a:lnTo>
                  <a:pt x="3608" y="3777"/>
                </a:lnTo>
                <a:lnTo>
                  <a:pt x="3608" y="3774"/>
                </a:lnTo>
                <a:lnTo>
                  <a:pt x="3608" y="3771"/>
                </a:lnTo>
                <a:lnTo>
                  <a:pt x="3607" y="3768"/>
                </a:lnTo>
                <a:lnTo>
                  <a:pt x="3604" y="3764"/>
                </a:lnTo>
                <a:lnTo>
                  <a:pt x="3605" y="3762"/>
                </a:lnTo>
                <a:lnTo>
                  <a:pt x="3607" y="3761"/>
                </a:lnTo>
                <a:lnTo>
                  <a:pt x="3609" y="3760"/>
                </a:lnTo>
                <a:lnTo>
                  <a:pt x="3613" y="3757"/>
                </a:lnTo>
                <a:lnTo>
                  <a:pt x="3619" y="3750"/>
                </a:lnTo>
                <a:lnTo>
                  <a:pt x="3619" y="3748"/>
                </a:lnTo>
                <a:lnTo>
                  <a:pt x="3619" y="3747"/>
                </a:lnTo>
                <a:lnTo>
                  <a:pt x="3614" y="3748"/>
                </a:lnTo>
                <a:lnTo>
                  <a:pt x="3606" y="3751"/>
                </a:lnTo>
                <a:lnTo>
                  <a:pt x="3602" y="3753"/>
                </a:lnTo>
                <a:lnTo>
                  <a:pt x="3598" y="3761"/>
                </a:lnTo>
                <a:lnTo>
                  <a:pt x="3599" y="3772"/>
                </a:lnTo>
                <a:lnTo>
                  <a:pt x="3597" y="3781"/>
                </a:lnTo>
                <a:lnTo>
                  <a:pt x="3592" y="3788"/>
                </a:lnTo>
                <a:lnTo>
                  <a:pt x="3585" y="3797"/>
                </a:lnTo>
                <a:lnTo>
                  <a:pt x="3582" y="3801"/>
                </a:lnTo>
                <a:lnTo>
                  <a:pt x="3578" y="3803"/>
                </a:lnTo>
                <a:lnTo>
                  <a:pt x="3575" y="3808"/>
                </a:lnTo>
                <a:lnTo>
                  <a:pt x="3573" y="3814"/>
                </a:lnTo>
                <a:lnTo>
                  <a:pt x="3573" y="3819"/>
                </a:lnTo>
                <a:lnTo>
                  <a:pt x="3576" y="3823"/>
                </a:lnTo>
                <a:lnTo>
                  <a:pt x="3573" y="3827"/>
                </a:lnTo>
                <a:lnTo>
                  <a:pt x="3569" y="3830"/>
                </a:lnTo>
                <a:lnTo>
                  <a:pt x="3565" y="3833"/>
                </a:lnTo>
                <a:lnTo>
                  <a:pt x="3561" y="3835"/>
                </a:lnTo>
                <a:lnTo>
                  <a:pt x="3558" y="3834"/>
                </a:lnTo>
                <a:lnTo>
                  <a:pt x="3549" y="3834"/>
                </a:lnTo>
                <a:lnTo>
                  <a:pt x="3547" y="3832"/>
                </a:lnTo>
                <a:lnTo>
                  <a:pt x="3545" y="3831"/>
                </a:lnTo>
                <a:lnTo>
                  <a:pt x="3547" y="3828"/>
                </a:lnTo>
                <a:lnTo>
                  <a:pt x="3547" y="3825"/>
                </a:lnTo>
                <a:lnTo>
                  <a:pt x="3545" y="3824"/>
                </a:lnTo>
                <a:lnTo>
                  <a:pt x="3543" y="3824"/>
                </a:lnTo>
                <a:lnTo>
                  <a:pt x="3533" y="3828"/>
                </a:lnTo>
                <a:lnTo>
                  <a:pt x="3518" y="3829"/>
                </a:lnTo>
                <a:lnTo>
                  <a:pt x="3514" y="3831"/>
                </a:lnTo>
                <a:lnTo>
                  <a:pt x="3510" y="3833"/>
                </a:lnTo>
                <a:lnTo>
                  <a:pt x="3501" y="3834"/>
                </a:lnTo>
                <a:lnTo>
                  <a:pt x="3497" y="3835"/>
                </a:lnTo>
                <a:lnTo>
                  <a:pt x="3493" y="3835"/>
                </a:lnTo>
                <a:lnTo>
                  <a:pt x="3489" y="3834"/>
                </a:lnTo>
                <a:lnTo>
                  <a:pt x="3484" y="3835"/>
                </a:lnTo>
                <a:lnTo>
                  <a:pt x="3482" y="3836"/>
                </a:lnTo>
                <a:lnTo>
                  <a:pt x="3480" y="3836"/>
                </a:lnTo>
                <a:lnTo>
                  <a:pt x="3476" y="3832"/>
                </a:lnTo>
                <a:lnTo>
                  <a:pt x="3472" y="3832"/>
                </a:lnTo>
                <a:lnTo>
                  <a:pt x="3464" y="3834"/>
                </a:lnTo>
                <a:lnTo>
                  <a:pt x="3458" y="3837"/>
                </a:lnTo>
                <a:lnTo>
                  <a:pt x="3456" y="3838"/>
                </a:lnTo>
                <a:lnTo>
                  <a:pt x="3453" y="3843"/>
                </a:lnTo>
                <a:lnTo>
                  <a:pt x="3446" y="3849"/>
                </a:lnTo>
                <a:lnTo>
                  <a:pt x="3441" y="3855"/>
                </a:lnTo>
                <a:lnTo>
                  <a:pt x="3437" y="3857"/>
                </a:lnTo>
                <a:lnTo>
                  <a:pt x="3434" y="3860"/>
                </a:lnTo>
                <a:lnTo>
                  <a:pt x="3430" y="3864"/>
                </a:lnTo>
                <a:lnTo>
                  <a:pt x="3426" y="3868"/>
                </a:lnTo>
                <a:lnTo>
                  <a:pt x="3422" y="3870"/>
                </a:lnTo>
                <a:lnTo>
                  <a:pt x="3418" y="3872"/>
                </a:lnTo>
                <a:lnTo>
                  <a:pt x="3415" y="3875"/>
                </a:lnTo>
                <a:lnTo>
                  <a:pt x="3412" y="3879"/>
                </a:lnTo>
                <a:lnTo>
                  <a:pt x="3409" y="3881"/>
                </a:lnTo>
                <a:lnTo>
                  <a:pt x="3406" y="3882"/>
                </a:lnTo>
                <a:lnTo>
                  <a:pt x="3401" y="3881"/>
                </a:lnTo>
                <a:lnTo>
                  <a:pt x="3397" y="3882"/>
                </a:lnTo>
                <a:lnTo>
                  <a:pt x="3395" y="3884"/>
                </a:lnTo>
                <a:lnTo>
                  <a:pt x="3393" y="3886"/>
                </a:lnTo>
                <a:lnTo>
                  <a:pt x="3393" y="3887"/>
                </a:lnTo>
                <a:lnTo>
                  <a:pt x="3394" y="3900"/>
                </a:lnTo>
                <a:lnTo>
                  <a:pt x="3396" y="3898"/>
                </a:lnTo>
                <a:lnTo>
                  <a:pt x="3399" y="3898"/>
                </a:lnTo>
                <a:lnTo>
                  <a:pt x="3402" y="3900"/>
                </a:lnTo>
                <a:lnTo>
                  <a:pt x="3405" y="3901"/>
                </a:lnTo>
                <a:lnTo>
                  <a:pt x="3408" y="3900"/>
                </a:lnTo>
                <a:lnTo>
                  <a:pt x="3411" y="3898"/>
                </a:lnTo>
                <a:lnTo>
                  <a:pt x="3413" y="3898"/>
                </a:lnTo>
                <a:lnTo>
                  <a:pt x="3422" y="3896"/>
                </a:lnTo>
                <a:lnTo>
                  <a:pt x="3423" y="3897"/>
                </a:lnTo>
                <a:lnTo>
                  <a:pt x="3435" y="3905"/>
                </a:lnTo>
                <a:lnTo>
                  <a:pt x="3437" y="3905"/>
                </a:lnTo>
                <a:lnTo>
                  <a:pt x="3437" y="3901"/>
                </a:lnTo>
                <a:lnTo>
                  <a:pt x="3439" y="3897"/>
                </a:lnTo>
                <a:lnTo>
                  <a:pt x="3440" y="3889"/>
                </a:lnTo>
                <a:lnTo>
                  <a:pt x="3443" y="3885"/>
                </a:lnTo>
                <a:lnTo>
                  <a:pt x="3446" y="3884"/>
                </a:lnTo>
                <a:lnTo>
                  <a:pt x="3450" y="3886"/>
                </a:lnTo>
                <a:lnTo>
                  <a:pt x="3455" y="3888"/>
                </a:lnTo>
                <a:lnTo>
                  <a:pt x="3459" y="3888"/>
                </a:lnTo>
                <a:lnTo>
                  <a:pt x="3467" y="3885"/>
                </a:lnTo>
                <a:lnTo>
                  <a:pt x="3472" y="3886"/>
                </a:lnTo>
                <a:lnTo>
                  <a:pt x="3474" y="3884"/>
                </a:lnTo>
                <a:lnTo>
                  <a:pt x="3478" y="3882"/>
                </a:lnTo>
                <a:lnTo>
                  <a:pt x="3482" y="3880"/>
                </a:lnTo>
                <a:lnTo>
                  <a:pt x="3483" y="3880"/>
                </a:lnTo>
                <a:lnTo>
                  <a:pt x="3487" y="3879"/>
                </a:lnTo>
                <a:lnTo>
                  <a:pt x="3490" y="3878"/>
                </a:lnTo>
                <a:lnTo>
                  <a:pt x="3497" y="3878"/>
                </a:lnTo>
                <a:lnTo>
                  <a:pt x="3501" y="3876"/>
                </a:lnTo>
                <a:lnTo>
                  <a:pt x="3504" y="3873"/>
                </a:lnTo>
                <a:lnTo>
                  <a:pt x="3509" y="3869"/>
                </a:lnTo>
                <a:lnTo>
                  <a:pt x="3511" y="3868"/>
                </a:lnTo>
                <a:lnTo>
                  <a:pt x="3515" y="3868"/>
                </a:lnTo>
                <a:lnTo>
                  <a:pt x="3519" y="3867"/>
                </a:lnTo>
                <a:lnTo>
                  <a:pt x="3522" y="3866"/>
                </a:lnTo>
                <a:lnTo>
                  <a:pt x="3528" y="3866"/>
                </a:lnTo>
                <a:lnTo>
                  <a:pt x="3530" y="3867"/>
                </a:lnTo>
                <a:lnTo>
                  <a:pt x="3535" y="3871"/>
                </a:lnTo>
                <a:lnTo>
                  <a:pt x="3539" y="3872"/>
                </a:lnTo>
                <a:lnTo>
                  <a:pt x="3544" y="3871"/>
                </a:lnTo>
                <a:lnTo>
                  <a:pt x="3550" y="3871"/>
                </a:lnTo>
                <a:lnTo>
                  <a:pt x="3552" y="3873"/>
                </a:lnTo>
                <a:lnTo>
                  <a:pt x="3552" y="3876"/>
                </a:lnTo>
                <a:lnTo>
                  <a:pt x="3551" y="3878"/>
                </a:lnTo>
                <a:lnTo>
                  <a:pt x="3548" y="3881"/>
                </a:lnTo>
                <a:lnTo>
                  <a:pt x="3546" y="3883"/>
                </a:lnTo>
                <a:lnTo>
                  <a:pt x="3542" y="3885"/>
                </a:lnTo>
                <a:lnTo>
                  <a:pt x="3541" y="3887"/>
                </a:lnTo>
                <a:lnTo>
                  <a:pt x="3542" y="3891"/>
                </a:lnTo>
                <a:lnTo>
                  <a:pt x="3542" y="3898"/>
                </a:lnTo>
                <a:lnTo>
                  <a:pt x="3543" y="3903"/>
                </a:lnTo>
                <a:lnTo>
                  <a:pt x="3546" y="3907"/>
                </a:lnTo>
                <a:lnTo>
                  <a:pt x="3549" y="3910"/>
                </a:lnTo>
                <a:lnTo>
                  <a:pt x="3551" y="3914"/>
                </a:lnTo>
                <a:lnTo>
                  <a:pt x="3553" y="3917"/>
                </a:lnTo>
                <a:lnTo>
                  <a:pt x="3561" y="3920"/>
                </a:lnTo>
                <a:lnTo>
                  <a:pt x="3569" y="3917"/>
                </a:lnTo>
                <a:lnTo>
                  <a:pt x="3575" y="3908"/>
                </a:lnTo>
                <a:lnTo>
                  <a:pt x="3582" y="3895"/>
                </a:lnTo>
                <a:lnTo>
                  <a:pt x="3584" y="3891"/>
                </a:lnTo>
                <a:lnTo>
                  <a:pt x="3591" y="3888"/>
                </a:lnTo>
                <a:lnTo>
                  <a:pt x="3600" y="3886"/>
                </a:lnTo>
                <a:lnTo>
                  <a:pt x="3602" y="3885"/>
                </a:lnTo>
                <a:lnTo>
                  <a:pt x="3603" y="3883"/>
                </a:lnTo>
                <a:lnTo>
                  <a:pt x="3603" y="3880"/>
                </a:lnTo>
                <a:lnTo>
                  <a:pt x="3602" y="3879"/>
                </a:lnTo>
                <a:lnTo>
                  <a:pt x="3594" y="3874"/>
                </a:lnTo>
                <a:lnTo>
                  <a:pt x="3591" y="3870"/>
                </a:lnTo>
                <a:lnTo>
                  <a:pt x="3592" y="3865"/>
                </a:lnTo>
                <a:lnTo>
                  <a:pt x="3596" y="3857"/>
                </a:lnTo>
                <a:lnTo>
                  <a:pt x="3598" y="3855"/>
                </a:lnTo>
                <a:lnTo>
                  <a:pt x="3600" y="3854"/>
                </a:lnTo>
                <a:lnTo>
                  <a:pt x="3602" y="3854"/>
                </a:lnTo>
                <a:lnTo>
                  <a:pt x="3604" y="3855"/>
                </a:lnTo>
                <a:lnTo>
                  <a:pt x="3602" y="3857"/>
                </a:lnTo>
                <a:lnTo>
                  <a:pt x="3602" y="3860"/>
                </a:lnTo>
                <a:lnTo>
                  <a:pt x="3603" y="3865"/>
                </a:lnTo>
                <a:lnTo>
                  <a:pt x="3603" y="3868"/>
                </a:lnTo>
                <a:lnTo>
                  <a:pt x="3604" y="3869"/>
                </a:lnTo>
                <a:lnTo>
                  <a:pt x="3605" y="3868"/>
                </a:lnTo>
                <a:lnTo>
                  <a:pt x="3605" y="3864"/>
                </a:lnTo>
                <a:lnTo>
                  <a:pt x="3606" y="3863"/>
                </a:lnTo>
                <a:lnTo>
                  <a:pt x="3608" y="3864"/>
                </a:lnTo>
                <a:lnTo>
                  <a:pt x="3608" y="3866"/>
                </a:lnTo>
                <a:lnTo>
                  <a:pt x="3611" y="3867"/>
                </a:lnTo>
                <a:lnTo>
                  <a:pt x="3615" y="3866"/>
                </a:lnTo>
                <a:lnTo>
                  <a:pt x="3617" y="3866"/>
                </a:lnTo>
                <a:lnTo>
                  <a:pt x="3618" y="3868"/>
                </a:lnTo>
                <a:lnTo>
                  <a:pt x="3617" y="3869"/>
                </a:lnTo>
                <a:lnTo>
                  <a:pt x="3610" y="3872"/>
                </a:lnTo>
                <a:lnTo>
                  <a:pt x="3610" y="3874"/>
                </a:lnTo>
                <a:lnTo>
                  <a:pt x="3619" y="3872"/>
                </a:lnTo>
                <a:lnTo>
                  <a:pt x="3626" y="3871"/>
                </a:lnTo>
                <a:lnTo>
                  <a:pt x="3634" y="3871"/>
                </a:lnTo>
                <a:lnTo>
                  <a:pt x="3638" y="3871"/>
                </a:lnTo>
                <a:lnTo>
                  <a:pt x="3642" y="3872"/>
                </a:lnTo>
                <a:lnTo>
                  <a:pt x="3649" y="3874"/>
                </a:lnTo>
                <a:lnTo>
                  <a:pt x="3651" y="3868"/>
                </a:lnTo>
                <a:lnTo>
                  <a:pt x="3655" y="3863"/>
                </a:lnTo>
                <a:lnTo>
                  <a:pt x="3658" y="3860"/>
                </a:lnTo>
                <a:lnTo>
                  <a:pt x="3660" y="3857"/>
                </a:lnTo>
                <a:lnTo>
                  <a:pt x="3661" y="3855"/>
                </a:lnTo>
                <a:lnTo>
                  <a:pt x="3663" y="3853"/>
                </a:lnTo>
                <a:lnTo>
                  <a:pt x="3668" y="3851"/>
                </a:lnTo>
                <a:lnTo>
                  <a:pt x="3671" y="3852"/>
                </a:lnTo>
                <a:lnTo>
                  <a:pt x="3674" y="3855"/>
                </a:lnTo>
                <a:lnTo>
                  <a:pt x="3671" y="3858"/>
                </a:lnTo>
                <a:lnTo>
                  <a:pt x="3671" y="3862"/>
                </a:lnTo>
                <a:lnTo>
                  <a:pt x="3669" y="3869"/>
                </a:lnTo>
                <a:lnTo>
                  <a:pt x="3670" y="3871"/>
                </a:lnTo>
                <a:lnTo>
                  <a:pt x="3672" y="3873"/>
                </a:lnTo>
                <a:lnTo>
                  <a:pt x="3674" y="3872"/>
                </a:lnTo>
                <a:lnTo>
                  <a:pt x="3677" y="3869"/>
                </a:lnTo>
                <a:lnTo>
                  <a:pt x="3678" y="3868"/>
                </a:lnTo>
                <a:lnTo>
                  <a:pt x="3681" y="3863"/>
                </a:lnTo>
                <a:lnTo>
                  <a:pt x="3682" y="3858"/>
                </a:lnTo>
                <a:lnTo>
                  <a:pt x="3682" y="3852"/>
                </a:lnTo>
                <a:lnTo>
                  <a:pt x="3682" y="3850"/>
                </a:lnTo>
                <a:lnTo>
                  <a:pt x="3683" y="3847"/>
                </a:lnTo>
                <a:lnTo>
                  <a:pt x="3686" y="3845"/>
                </a:lnTo>
                <a:lnTo>
                  <a:pt x="3690" y="3844"/>
                </a:lnTo>
                <a:lnTo>
                  <a:pt x="3694" y="3844"/>
                </a:lnTo>
                <a:lnTo>
                  <a:pt x="3697" y="3846"/>
                </a:lnTo>
                <a:lnTo>
                  <a:pt x="3700" y="3850"/>
                </a:lnTo>
                <a:lnTo>
                  <a:pt x="3701" y="3850"/>
                </a:lnTo>
                <a:lnTo>
                  <a:pt x="3703" y="3847"/>
                </a:lnTo>
                <a:lnTo>
                  <a:pt x="3704" y="3846"/>
                </a:lnTo>
                <a:lnTo>
                  <a:pt x="3702" y="3845"/>
                </a:lnTo>
                <a:lnTo>
                  <a:pt x="3701" y="3843"/>
                </a:lnTo>
                <a:lnTo>
                  <a:pt x="3700" y="3839"/>
                </a:lnTo>
                <a:lnTo>
                  <a:pt x="3705" y="3835"/>
                </a:lnTo>
                <a:lnTo>
                  <a:pt x="3705" y="3834"/>
                </a:lnTo>
                <a:lnTo>
                  <a:pt x="3705" y="3833"/>
                </a:lnTo>
                <a:lnTo>
                  <a:pt x="3705" y="3830"/>
                </a:lnTo>
                <a:lnTo>
                  <a:pt x="3707" y="3828"/>
                </a:lnTo>
                <a:lnTo>
                  <a:pt x="3710" y="3828"/>
                </a:lnTo>
                <a:lnTo>
                  <a:pt x="3712" y="3828"/>
                </a:lnTo>
                <a:lnTo>
                  <a:pt x="3714" y="3829"/>
                </a:lnTo>
                <a:lnTo>
                  <a:pt x="3716" y="3831"/>
                </a:lnTo>
                <a:lnTo>
                  <a:pt x="3716" y="3833"/>
                </a:lnTo>
                <a:lnTo>
                  <a:pt x="3714" y="3836"/>
                </a:lnTo>
                <a:lnTo>
                  <a:pt x="3711" y="3838"/>
                </a:lnTo>
                <a:lnTo>
                  <a:pt x="3709" y="3842"/>
                </a:lnTo>
                <a:lnTo>
                  <a:pt x="3707" y="3844"/>
                </a:lnTo>
                <a:lnTo>
                  <a:pt x="3708" y="3847"/>
                </a:lnTo>
                <a:lnTo>
                  <a:pt x="3707" y="3853"/>
                </a:lnTo>
                <a:lnTo>
                  <a:pt x="3707" y="3856"/>
                </a:lnTo>
                <a:lnTo>
                  <a:pt x="3706" y="3858"/>
                </a:lnTo>
                <a:lnTo>
                  <a:pt x="3707" y="3860"/>
                </a:lnTo>
                <a:lnTo>
                  <a:pt x="3710" y="3861"/>
                </a:lnTo>
                <a:lnTo>
                  <a:pt x="3711" y="3859"/>
                </a:lnTo>
                <a:lnTo>
                  <a:pt x="3715" y="3855"/>
                </a:lnTo>
                <a:lnTo>
                  <a:pt x="3718" y="3852"/>
                </a:lnTo>
                <a:lnTo>
                  <a:pt x="3724" y="3850"/>
                </a:lnTo>
                <a:lnTo>
                  <a:pt x="3725" y="3849"/>
                </a:lnTo>
                <a:lnTo>
                  <a:pt x="3727" y="3847"/>
                </a:lnTo>
                <a:lnTo>
                  <a:pt x="3728" y="3845"/>
                </a:lnTo>
                <a:lnTo>
                  <a:pt x="3727" y="3839"/>
                </a:lnTo>
                <a:lnTo>
                  <a:pt x="3729" y="3834"/>
                </a:lnTo>
                <a:lnTo>
                  <a:pt x="3734" y="3829"/>
                </a:lnTo>
                <a:lnTo>
                  <a:pt x="3735" y="3828"/>
                </a:lnTo>
                <a:lnTo>
                  <a:pt x="3744" y="3825"/>
                </a:lnTo>
                <a:lnTo>
                  <a:pt x="3742" y="3823"/>
                </a:lnTo>
                <a:lnTo>
                  <a:pt x="3740" y="3820"/>
                </a:lnTo>
                <a:lnTo>
                  <a:pt x="3735" y="3811"/>
                </a:lnTo>
                <a:lnTo>
                  <a:pt x="3734" y="3807"/>
                </a:lnTo>
                <a:lnTo>
                  <a:pt x="3733" y="3803"/>
                </a:lnTo>
                <a:lnTo>
                  <a:pt x="3734" y="3800"/>
                </a:lnTo>
                <a:lnTo>
                  <a:pt x="3735" y="3796"/>
                </a:lnTo>
                <a:lnTo>
                  <a:pt x="3735" y="3794"/>
                </a:lnTo>
                <a:lnTo>
                  <a:pt x="3735" y="3791"/>
                </a:lnTo>
                <a:lnTo>
                  <a:pt x="3739" y="3781"/>
                </a:lnTo>
                <a:lnTo>
                  <a:pt x="3741" y="3776"/>
                </a:lnTo>
                <a:lnTo>
                  <a:pt x="3742" y="3774"/>
                </a:lnTo>
                <a:lnTo>
                  <a:pt x="3744" y="3773"/>
                </a:lnTo>
                <a:lnTo>
                  <a:pt x="3747" y="3770"/>
                </a:lnTo>
                <a:lnTo>
                  <a:pt x="3748" y="3765"/>
                </a:lnTo>
                <a:lnTo>
                  <a:pt x="3749" y="3749"/>
                </a:lnTo>
                <a:lnTo>
                  <a:pt x="3748" y="3739"/>
                </a:lnTo>
                <a:lnTo>
                  <a:pt x="3747" y="3733"/>
                </a:lnTo>
                <a:lnTo>
                  <a:pt x="3746" y="3728"/>
                </a:lnTo>
                <a:lnTo>
                  <a:pt x="3746" y="3723"/>
                </a:lnTo>
                <a:lnTo>
                  <a:pt x="3747" y="3719"/>
                </a:lnTo>
                <a:lnTo>
                  <a:pt x="3751" y="3712"/>
                </a:lnTo>
                <a:lnTo>
                  <a:pt x="3752" y="3711"/>
                </a:lnTo>
                <a:lnTo>
                  <a:pt x="3757" y="3709"/>
                </a:lnTo>
                <a:lnTo>
                  <a:pt x="3761" y="3709"/>
                </a:lnTo>
                <a:lnTo>
                  <a:pt x="3764" y="3708"/>
                </a:lnTo>
                <a:lnTo>
                  <a:pt x="3766" y="3704"/>
                </a:lnTo>
                <a:lnTo>
                  <a:pt x="3766" y="3698"/>
                </a:lnTo>
                <a:lnTo>
                  <a:pt x="3767" y="3692"/>
                </a:lnTo>
                <a:lnTo>
                  <a:pt x="3768" y="3689"/>
                </a:lnTo>
                <a:lnTo>
                  <a:pt x="3770" y="3687"/>
                </a:lnTo>
                <a:lnTo>
                  <a:pt x="3771" y="3685"/>
                </a:lnTo>
                <a:lnTo>
                  <a:pt x="3771" y="3682"/>
                </a:lnTo>
                <a:lnTo>
                  <a:pt x="3772" y="3681"/>
                </a:lnTo>
                <a:lnTo>
                  <a:pt x="3774" y="3681"/>
                </a:lnTo>
                <a:lnTo>
                  <a:pt x="3775" y="3680"/>
                </a:lnTo>
                <a:lnTo>
                  <a:pt x="3776" y="3679"/>
                </a:lnTo>
                <a:lnTo>
                  <a:pt x="3778" y="3677"/>
                </a:lnTo>
                <a:lnTo>
                  <a:pt x="3780" y="3676"/>
                </a:lnTo>
                <a:lnTo>
                  <a:pt x="3780" y="3671"/>
                </a:lnTo>
                <a:lnTo>
                  <a:pt x="3782" y="3662"/>
                </a:lnTo>
                <a:lnTo>
                  <a:pt x="3783" y="3654"/>
                </a:lnTo>
                <a:lnTo>
                  <a:pt x="3782" y="3651"/>
                </a:lnTo>
                <a:lnTo>
                  <a:pt x="3783" y="3647"/>
                </a:lnTo>
                <a:close/>
                <a:moveTo>
                  <a:pt x="3536" y="3875"/>
                </a:moveTo>
                <a:lnTo>
                  <a:pt x="3534" y="3876"/>
                </a:lnTo>
                <a:lnTo>
                  <a:pt x="3531" y="3878"/>
                </a:lnTo>
                <a:lnTo>
                  <a:pt x="3529" y="3883"/>
                </a:lnTo>
                <a:lnTo>
                  <a:pt x="3525" y="3886"/>
                </a:lnTo>
                <a:lnTo>
                  <a:pt x="3526" y="3888"/>
                </a:lnTo>
                <a:lnTo>
                  <a:pt x="3528" y="3890"/>
                </a:lnTo>
                <a:lnTo>
                  <a:pt x="3531" y="3890"/>
                </a:lnTo>
                <a:lnTo>
                  <a:pt x="3534" y="3886"/>
                </a:lnTo>
                <a:lnTo>
                  <a:pt x="3533" y="3882"/>
                </a:lnTo>
                <a:lnTo>
                  <a:pt x="3537" y="3875"/>
                </a:lnTo>
                <a:lnTo>
                  <a:pt x="3536" y="3875"/>
                </a:lnTo>
                <a:close/>
                <a:moveTo>
                  <a:pt x="3525" y="5393"/>
                </a:moveTo>
                <a:lnTo>
                  <a:pt x="3524" y="5395"/>
                </a:lnTo>
                <a:lnTo>
                  <a:pt x="3524" y="5395"/>
                </a:lnTo>
                <a:lnTo>
                  <a:pt x="3525" y="5397"/>
                </a:lnTo>
                <a:lnTo>
                  <a:pt x="3526" y="5396"/>
                </a:lnTo>
                <a:lnTo>
                  <a:pt x="3528" y="5393"/>
                </a:lnTo>
                <a:lnTo>
                  <a:pt x="3528" y="5392"/>
                </a:lnTo>
                <a:lnTo>
                  <a:pt x="3527" y="5392"/>
                </a:lnTo>
                <a:lnTo>
                  <a:pt x="3525" y="5393"/>
                </a:lnTo>
                <a:close/>
                <a:moveTo>
                  <a:pt x="3912" y="3477"/>
                </a:moveTo>
                <a:lnTo>
                  <a:pt x="3909" y="3480"/>
                </a:lnTo>
                <a:lnTo>
                  <a:pt x="3905" y="3482"/>
                </a:lnTo>
                <a:lnTo>
                  <a:pt x="3903" y="3482"/>
                </a:lnTo>
                <a:lnTo>
                  <a:pt x="3900" y="3481"/>
                </a:lnTo>
                <a:lnTo>
                  <a:pt x="3898" y="3473"/>
                </a:lnTo>
                <a:lnTo>
                  <a:pt x="3895" y="3468"/>
                </a:lnTo>
                <a:lnTo>
                  <a:pt x="3893" y="3464"/>
                </a:lnTo>
                <a:lnTo>
                  <a:pt x="3891" y="3459"/>
                </a:lnTo>
                <a:lnTo>
                  <a:pt x="3892" y="3453"/>
                </a:lnTo>
                <a:lnTo>
                  <a:pt x="3896" y="3443"/>
                </a:lnTo>
                <a:lnTo>
                  <a:pt x="3900" y="3436"/>
                </a:lnTo>
                <a:lnTo>
                  <a:pt x="3901" y="3433"/>
                </a:lnTo>
                <a:lnTo>
                  <a:pt x="3901" y="3431"/>
                </a:lnTo>
                <a:lnTo>
                  <a:pt x="3900" y="3431"/>
                </a:lnTo>
                <a:lnTo>
                  <a:pt x="3891" y="3439"/>
                </a:lnTo>
                <a:lnTo>
                  <a:pt x="3883" y="3448"/>
                </a:lnTo>
                <a:lnTo>
                  <a:pt x="3881" y="3450"/>
                </a:lnTo>
                <a:lnTo>
                  <a:pt x="3878" y="3451"/>
                </a:lnTo>
                <a:lnTo>
                  <a:pt x="3874" y="3451"/>
                </a:lnTo>
                <a:lnTo>
                  <a:pt x="3870" y="3450"/>
                </a:lnTo>
                <a:lnTo>
                  <a:pt x="3856" y="3442"/>
                </a:lnTo>
                <a:lnTo>
                  <a:pt x="3853" y="3441"/>
                </a:lnTo>
                <a:lnTo>
                  <a:pt x="3851" y="3442"/>
                </a:lnTo>
                <a:lnTo>
                  <a:pt x="3846" y="3441"/>
                </a:lnTo>
                <a:lnTo>
                  <a:pt x="3844" y="3441"/>
                </a:lnTo>
                <a:lnTo>
                  <a:pt x="3841" y="3436"/>
                </a:lnTo>
                <a:lnTo>
                  <a:pt x="3836" y="3434"/>
                </a:lnTo>
                <a:lnTo>
                  <a:pt x="3828" y="3428"/>
                </a:lnTo>
                <a:lnTo>
                  <a:pt x="3820" y="3421"/>
                </a:lnTo>
                <a:lnTo>
                  <a:pt x="3814" y="3414"/>
                </a:lnTo>
                <a:lnTo>
                  <a:pt x="3807" y="3407"/>
                </a:lnTo>
                <a:lnTo>
                  <a:pt x="3797" y="3392"/>
                </a:lnTo>
                <a:lnTo>
                  <a:pt x="3789" y="3382"/>
                </a:lnTo>
                <a:lnTo>
                  <a:pt x="3783" y="3376"/>
                </a:lnTo>
                <a:lnTo>
                  <a:pt x="3782" y="3374"/>
                </a:lnTo>
                <a:lnTo>
                  <a:pt x="3780" y="3373"/>
                </a:lnTo>
                <a:lnTo>
                  <a:pt x="3778" y="3374"/>
                </a:lnTo>
                <a:lnTo>
                  <a:pt x="3776" y="3376"/>
                </a:lnTo>
                <a:lnTo>
                  <a:pt x="3775" y="3377"/>
                </a:lnTo>
                <a:lnTo>
                  <a:pt x="3771" y="3378"/>
                </a:lnTo>
                <a:lnTo>
                  <a:pt x="3770" y="3379"/>
                </a:lnTo>
                <a:lnTo>
                  <a:pt x="3770" y="3381"/>
                </a:lnTo>
                <a:lnTo>
                  <a:pt x="3768" y="3385"/>
                </a:lnTo>
                <a:lnTo>
                  <a:pt x="3768" y="3390"/>
                </a:lnTo>
                <a:lnTo>
                  <a:pt x="3770" y="3396"/>
                </a:lnTo>
                <a:lnTo>
                  <a:pt x="3773" y="3401"/>
                </a:lnTo>
                <a:lnTo>
                  <a:pt x="3775" y="3412"/>
                </a:lnTo>
                <a:lnTo>
                  <a:pt x="3774" y="3424"/>
                </a:lnTo>
                <a:lnTo>
                  <a:pt x="3772" y="3429"/>
                </a:lnTo>
                <a:lnTo>
                  <a:pt x="3770" y="3434"/>
                </a:lnTo>
                <a:lnTo>
                  <a:pt x="3770" y="3446"/>
                </a:lnTo>
                <a:lnTo>
                  <a:pt x="3768" y="3451"/>
                </a:lnTo>
                <a:lnTo>
                  <a:pt x="3763" y="3459"/>
                </a:lnTo>
                <a:lnTo>
                  <a:pt x="3761" y="3465"/>
                </a:lnTo>
                <a:lnTo>
                  <a:pt x="3761" y="3471"/>
                </a:lnTo>
                <a:lnTo>
                  <a:pt x="3762" y="3477"/>
                </a:lnTo>
                <a:lnTo>
                  <a:pt x="3760" y="3482"/>
                </a:lnTo>
                <a:lnTo>
                  <a:pt x="3758" y="3486"/>
                </a:lnTo>
                <a:lnTo>
                  <a:pt x="3756" y="3487"/>
                </a:lnTo>
                <a:lnTo>
                  <a:pt x="3752" y="3487"/>
                </a:lnTo>
                <a:lnTo>
                  <a:pt x="3746" y="3486"/>
                </a:lnTo>
                <a:lnTo>
                  <a:pt x="3741" y="3486"/>
                </a:lnTo>
                <a:lnTo>
                  <a:pt x="3740" y="3485"/>
                </a:lnTo>
                <a:lnTo>
                  <a:pt x="3733" y="3480"/>
                </a:lnTo>
                <a:lnTo>
                  <a:pt x="3729" y="3479"/>
                </a:lnTo>
                <a:lnTo>
                  <a:pt x="3726" y="3481"/>
                </a:lnTo>
                <a:lnTo>
                  <a:pt x="3725" y="3484"/>
                </a:lnTo>
                <a:lnTo>
                  <a:pt x="3726" y="3487"/>
                </a:lnTo>
                <a:lnTo>
                  <a:pt x="3729" y="3493"/>
                </a:lnTo>
                <a:lnTo>
                  <a:pt x="3727" y="3498"/>
                </a:lnTo>
                <a:lnTo>
                  <a:pt x="3724" y="3502"/>
                </a:lnTo>
                <a:lnTo>
                  <a:pt x="3720" y="3505"/>
                </a:lnTo>
                <a:lnTo>
                  <a:pt x="3716" y="3508"/>
                </a:lnTo>
                <a:lnTo>
                  <a:pt x="3713" y="3510"/>
                </a:lnTo>
                <a:lnTo>
                  <a:pt x="3710" y="3511"/>
                </a:lnTo>
                <a:lnTo>
                  <a:pt x="3708" y="3512"/>
                </a:lnTo>
                <a:lnTo>
                  <a:pt x="3707" y="3515"/>
                </a:lnTo>
                <a:lnTo>
                  <a:pt x="3706" y="3522"/>
                </a:lnTo>
                <a:lnTo>
                  <a:pt x="3706" y="3524"/>
                </a:lnTo>
                <a:lnTo>
                  <a:pt x="3706" y="3530"/>
                </a:lnTo>
                <a:lnTo>
                  <a:pt x="3708" y="3534"/>
                </a:lnTo>
                <a:lnTo>
                  <a:pt x="3713" y="3538"/>
                </a:lnTo>
                <a:lnTo>
                  <a:pt x="3714" y="3539"/>
                </a:lnTo>
                <a:lnTo>
                  <a:pt x="3716" y="3547"/>
                </a:lnTo>
                <a:lnTo>
                  <a:pt x="3715" y="3552"/>
                </a:lnTo>
                <a:lnTo>
                  <a:pt x="3713" y="3557"/>
                </a:lnTo>
                <a:lnTo>
                  <a:pt x="3712" y="3562"/>
                </a:lnTo>
                <a:lnTo>
                  <a:pt x="3712" y="3565"/>
                </a:lnTo>
                <a:lnTo>
                  <a:pt x="3713" y="3567"/>
                </a:lnTo>
                <a:lnTo>
                  <a:pt x="3715" y="3569"/>
                </a:lnTo>
                <a:lnTo>
                  <a:pt x="3717" y="3570"/>
                </a:lnTo>
                <a:lnTo>
                  <a:pt x="3722" y="3568"/>
                </a:lnTo>
                <a:lnTo>
                  <a:pt x="3726" y="3565"/>
                </a:lnTo>
                <a:lnTo>
                  <a:pt x="3727" y="3563"/>
                </a:lnTo>
                <a:lnTo>
                  <a:pt x="3729" y="3558"/>
                </a:lnTo>
                <a:lnTo>
                  <a:pt x="3733" y="3554"/>
                </a:lnTo>
                <a:lnTo>
                  <a:pt x="3735" y="3551"/>
                </a:lnTo>
                <a:lnTo>
                  <a:pt x="3741" y="3554"/>
                </a:lnTo>
                <a:lnTo>
                  <a:pt x="3744" y="3555"/>
                </a:lnTo>
                <a:lnTo>
                  <a:pt x="3747" y="3555"/>
                </a:lnTo>
                <a:lnTo>
                  <a:pt x="3750" y="3554"/>
                </a:lnTo>
                <a:lnTo>
                  <a:pt x="3752" y="3552"/>
                </a:lnTo>
                <a:lnTo>
                  <a:pt x="3751" y="3550"/>
                </a:lnTo>
                <a:lnTo>
                  <a:pt x="3744" y="3544"/>
                </a:lnTo>
                <a:lnTo>
                  <a:pt x="3738" y="3537"/>
                </a:lnTo>
                <a:lnTo>
                  <a:pt x="3736" y="3537"/>
                </a:lnTo>
                <a:lnTo>
                  <a:pt x="3732" y="3537"/>
                </a:lnTo>
                <a:lnTo>
                  <a:pt x="3731" y="3536"/>
                </a:lnTo>
                <a:lnTo>
                  <a:pt x="3727" y="3533"/>
                </a:lnTo>
                <a:lnTo>
                  <a:pt x="3724" y="3529"/>
                </a:lnTo>
                <a:lnTo>
                  <a:pt x="3723" y="3527"/>
                </a:lnTo>
                <a:lnTo>
                  <a:pt x="3723" y="3525"/>
                </a:lnTo>
                <a:lnTo>
                  <a:pt x="3724" y="3522"/>
                </a:lnTo>
                <a:lnTo>
                  <a:pt x="3726" y="3520"/>
                </a:lnTo>
                <a:lnTo>
                  <a:pt x="3729" y="3516"/>
                </a:lnTo>
                <a:lnTo>
                  <a:pt x="3731" y="3516"/>
                </a:lnTo>
                <a:lnTo>
                  <a:pt x="3734" y="3516"/>
                </a:lnTo>
                <a:lnTo>
                  <a:pt x="3737" y="3516"/>
                </a:lnTo>
                <a:lnTo>
                  <a:pt x="3740" y="3519"/>
                </a:lnTo>
                <a:lnTo>
                  <a:pt x="3745" y="3526"/>
                </a:lnTo>
                <a:lnTo>
                  <a:pt x="3747" y="3526"/>
                </a:lnTo>
                <a:lnTo>
                  <a:pt x="3762" y="3517"/>
                </a:lnTo>
                <a:lnTo>
                  <a:pt x="3777" y="3515"/>
                </a:lnTo>
                <a:lnTo>
                  <a:pt x="3785" y="3520"/>
                </a:lnTo>
                <a:lnTo>
                  <a:pt x="3800" y="3531"/>
                </a:lnTo>
                <a:lnTo>
                  <a:pt x="3814" y="3537"/>
                </a:lnTo>
                <a:lnTo>
                  <a:pt x="3821" y="3542"/>
                </a:lnTo>
                <a:lnTo>
                  <a:pt x="3826" y="3543"/>
                </a:lnTo>
                <a:lnTo>
                  <a:pt x="3827" y="3541"/>
                </a:lnTo>
                <a:lnTo>
                  <a:pt x="3829" y="3539"/>
                </a:lnTo>
                <a:lnTo>
                  <a:pt x="3829" y="3535"/>
                </a:lnTo>
                <a:lnTo>
                  <a:pt x="3829" y="3532"/>
                </a:lnTo>
                <a:lnTo>
                  <a:pt x="3830" y="3527"/>
                </a:lnTo>
                <a:lnTo>
                  <a:pt x="3833" y="3523"/>
                </a:lnTo>
                <a:lnTo>
                  <a:pt x="3838" y="3514"/>
                </a:lnTo>
                <a:lnTo>
                  <a:pt x="3844" y="3507"/>
                </a:lnTo>
                <a:lnTo>
                  <a:pt x="3851" y="3501"/>
                </a:lnTo>
                <a:lnTo>
                  <a:pt x="3859" y="3496"/>
                </a:lnTo>
                <a:lnTo>
                  <a:pt x="3863" y="3496"/>
                </a:lnTo>
                <a:lnTo>
                  <a:pt x="3871" y="3498"/>
                </a:lnTo>
                <a:lnTo>
                  <a:pt x="3875" y="3498"/>
                </a:lnTo>
                <a:lnTo>
                  <a:pt x="3881" y="3496"/>
                </a:lnTo>
                <a:lnTo>
                  <a:pt x="3885" y="3495"/>
                </a:lnTo>
                <a:lnTo>
                  <a:pt x="3889" y="3494"/>
                </a:lnTo>
                <a:lnTo>
                  <a:pt x="3892" y="3491"/>
                </a:lnTo>
                <a:lnTo>
                  <a:pt x="3896" y="3489"/>
                </a:lnTo>
                <a:lnTo>
                  <a:pt x="3900" y="3487"/>
                </a:lnTo>
                <a:lnTo>
                  <a:pt x="3902" y="3487"/>
                </a:lnTo>
                <a:lnTo>
                  <a:pt x="3905" y="3487"/>
                </a:lnTo>
                <a:lnTo>
                  <a:pt x="3906" y="3486"/>
                </a:lnTo>
                <a:lnTo>
                  <a:pt x="3909" y="3481"/>
                </a:lnTo>
                <a:lnTo>
                  <a:pt x="3913" y="3479"/>
                </a:lnTo>
                <a:lnTo>
                  <a:pt x="3917" y="3477"/>
                </a:lnTo>
                <a:lnTo>
                  <a:pt x="3914" y="3476"/>
                </a:lnTo>
                <a:lnTo>
                  <a:pt x="3912" y="3477"/>
                </a:lnTo>
                <a:close/>
                <a:moveTo>
                  <a:pt x="3531" y="5382"/>
                </a:moveTo>
                <a:lnTo>
                  <a:pt x="3530" y="5384"/>
                </a:lnTo>
                <a:lnTo>
                  <a:pt x="3530" y="5385"/>
                </a:lnTo>
                <a:lnTo>
                  <a:pt x="3531" y="5385"/>
                </a:lnTo>
                <a:lnTo>
                  <a:pt x="3533" y="5381"/>
                </a:lnTo>
                <a:lnTo>
                  <a:pt x="3532" y="5381"/>
                </a:lnTo>
                <a:lnTo>
                  <a:pt x="3531" y="5382"/>
                </a:lnTo>
                <a:close/>
                <a:moveTo>
                  <a:pt x="3452" y="3893"/>
                </a:moveTo>
                <a:lnTo>
                  <a:pt x="3452" y="3893"/>
                </a:lnTo>
                <a:lnTo>
                  <a:pt x="3451" y="3891"/>
                </a:lnTo>
                <a:lnTo>
                  <a:pt x="3450" y="3891"/>
                </a:lnTo>
                <a:lnTo>
                  <a:pt x="3449" y="3893"/>
                </a:lnTo>
                <a:lnTo>
                  <a:pt x="3448" y="3895"/>
                </a:lnTo>
                <a:lnTo>
                  <a:pt x="3451" y="3895"/>
                </a:lnTo>
                <a:lnTo>
                  <a:pt x="3452" y="3893"/>
                </a:lnTo>
                <a:close/>
                <a:moveTo>
                  <a:pt x="3528" y="5388"/>
                </a:moveTo>
                <a:lnTo>
                  <a:pt x="3526" y="5386"/>
                </a:lnTo>
                <a:lnTo>
                  <a:pt x="3524" y="5387"/>
                </a:lnTo>
                <a:lnTo>
                  <a:pt x="3525" y="5390"/>
                </a:lnTo>
                <a:lnTo>
                  <a:pt x="3527" y="5389"/>
                </a:lnTo>
                <a:lnTo>
                  <a:pt x="3528" y="5388"/>
                </a:lnTo>
                <a:close/>
                <a:moveTo>
                  <a:pt x="3483" y="5307"/>
                </a:moveTo>
                <a:lnTo>
                  <a:pt x="3478" y="5304"/>
                </a:lnTo>
                <a:lnTo>
                  <a:pt x="3479" y="5306"/>
                </a:lnTo>
                <a:lnTo>
                  <a:pt x="3485" y="5309"/>
                </a:lnTo>
                <a:lnTo>
                  <a:pt x="3489" y="5310"/>
                </a:lnTo>
                <a:lnTo>
                  <a:pt x="3487" y="5309"/>
                </a:lnTo>
                <a:lnTo>
                  <a:pt x="3483" y="5307"/>
                </a:lnTo>
                <a:close/>
                <a:moveTo>
                  <a:pt x="3513" y="5381"/>
                </a:moveTo>
                <a:lnTo>
                  <a:pt x="3510" y="5378"/>
                </a:lnTo>
                <a:lnTo>
                  <a:pt x="3508" y="5376"/>
                </a:lnTo>
                <a:lnTo>
                  <a:pt x="3506" y="5377"/>
                </a:lnTo>
                <a:lnTo>
                  <a:pt x="3506" y="5379"/>
                </a:lnTo>
                <a:lnTo>
                  <a:pt x="3506" y="5385"/>
                </a:lnTo>
                <a:lnTo>
                  <a:pt x="3509" y="5386"/>
                </a:lnTo>
                <a:lnTo>
                  <a:pt x="3509" y="5387"/>
                </a:lnTo>
                <a:lnTo>
                  <a:pt x="3508" y="5387"/>
                </a:lnTo>
                <a:lnTo>
                  <a:pt x="3506" y="5386"/>
                </a:lnTo>
                <a:lnTo>
                  <a:pt x="3504" y="5397"/>
                </a:lnTo>
                <a:lnTo>
                  <a:pt x="3505" y="5399"/>
                </a:lnTo>
                <a:lnTo>
                  <a:pt x="3509" y="5402"/>
                </a:lnTo>
                <a:lnTo>
                  <a:pt x="3514" y="5400"/>
                </a:lnTo>
                <a:lnTo>
                  <a:pt x="3515" y="5398"/>
                </a:lnTo>
                <a:lnTo>
                  <a:pt x="3517" y="5394"/>
                </a:lnTo>
                <a:lnTo>
                  <a:pt x="3520" y="5391"/>
                </a:lnTo>
                <a:lnTo>
                  <a:pt x="3520" y="5388"/>
                </a:lnTo>
                <a:lnTo>
                  <a:pt x="3521" y="5385"/>
                </a:lnTo>
                <a:lnTo>
                  <a:pt x="3517" y="5383"/>
                </a:lnTo>
                <a:lnTo>
                  <a:pt x="3513" y="5381"/>
                </a:lnTo>
                <a:close/>
                <a:moveTo>
                  <a:pt x="3527" y="5368"/>
                </a:moveTo>
                <a:lnTo>
                  <a:pt x="3529" y="5366"/>
                </a:lnTo>
                <a:lnTo>
                  <a:pt x="3528" y="5364"/>
                </a:lnTo>
                <a:lnTo>
                  <a:pt x="3528" y="5361"/>
                </a:lnTo>
                <a:lnTo>
                  <a:pt x="3528" y="5360"/>
                </a:lnTo>
                <a:lnTo>
                  <a:pt x="3527" y="5356"/>
                </a:lnTo>
                <a:lnTo>
                  <a:pt x="3525" y="5355"/>
                </a:lnTo>
                <a:lnTo>
                  <a:pt x="3525" y="5354"/>
                </a:lnTo>
                <a:lnTo>
                  <a:pt x="3525" y="5352"/>
                </a:lnTo>
                <a:lnTo>
                  <a:pt x="3524" y="5350"/>
                </a:lnTo>
                <a:lnTo>
                  <a:pt x="3522" y="5350"/>
                </a:lnTo>
                <a:lnTo>
                  <a:pt x="3520" y="5350"/>
                </a:lnTo>
                <a:lnTo>
                  <a:pt x="3519" y="5353"/>
                </a:lnTo>
                <a:lnTo>
                  <a:pt x="3518" y="5354"/>
                </a:lnTo>
                <a:lnTo>
                  <a:pt x="3514" y="5360"/>
                </a:lnTo>
                <a:lnTo>
                  <a:pt x="3511" y="5359"/>
                </a:lnTo>
                <a:lnTo>
                  <a:pt x="3509" y="5360"/>
                </a:lnTo>
                <a:lnTo>
                  <a:pt x="3510" y="5361"/>
                </a:lnTo>
                <a:lnTo>
                  <a:pt x="3514" y="5364"/>
                </a:lnTo>
                <a:lnTo>
                  <a:pt x="3513" y="5369"/>
                </a:lnTo>
                <a:lnTo>
                  <a:pt x="3513" y="5370"/>
                </a:lnTo>
                <a:lnTo>
                  <a:pt x="3510" y="5370"/>
                </a:lnTo>
                <a:lnTo>
                  <a:pt x="3508" y="5371"/>
                </a:lnTo>
                <a:lnTo>
                  <a:pt x="3508" y="5372"/>
                </a:lnTo>
                <a:lnTo>
                  <a:pt x="3508" y="5373"/>
                </a:lnTo>
                <a:lnTo>
                  <a:pt x="3511" y="5376"/>
                </a:lnTo>
                <a:lnTo>
                  <a:pt x="3512" y="5377"/>
                </a:lnTo>
                <a:lnTo>
                  <a:pt x="3514" y="5380"/>
                </a:lnTo>
                <a:lnTo>
                  <a:pt x="3517" y="5382"/>
                </a:lnTo>
                <a:lnTo>
                  <a:pt x="3524" y="5383"/>
                </a:lnTo>
                <a:lnTo>
                  <a:pt x="3525" y="5382"/>
                </a:lnTo>
                <a:lnTo>
                  <a:pt x="3526" y="5382"/>
                </a:lnTo>
                <a:lnTo>
                  <a:pt x="3527" y="5380"/>
                </a:lnTo>
                <a:lnTo>
                  <a:pt x="3528" y="5377"/>
                </a:lnTo>
                <a:lnTo>
                  <a:pt x="3528" y="5376"/>
                </a:lnTo>
                <a:lnTo>
                  <a:pt x="3528" y="5374"/>
                </a:lnTo>
                <a:lnTo>
                  <a:pt x="3528" y="5372"/>
                </a:lnTo>
                <a:lnTo>
                  <a:pt x="3527" y="5368"/>
                </a:lnTo>
                <a:close/>
                <a:moveTo>
                  <a:pt x="3433" y="3926"/>
                </a:moveTo>
                <a:lnTo>
                  <a:pt x="3435" y="3926"/>
                </a:lnTo>
                <a:lnTo>
                  <a:pt x="3442" y="3923"/>
                </a:lnTo>
                <a:lnTo>
                  <a:pt x="3445" y="3922"/>
                </a:lnTo>
                <a:lnTo>
                  <a:pt x="3447" y="3922"/>
                </a:lnTo>
                <a:lnTo>
                  <a:pt x="3446" y="3926"/>
                </a:lnTo>
                <a:lnTo>
                  <a:pt x="3448" y="3927"/>
                </a:lnTo>
                <a:lnTo>
                  <a:pt x="3450" y="3928"/>
                </a:lnTo>
                <a:lnTo>
                  <a:pt x="3450" y="3930"/>
                </a:lnTo>
                <a:lnTo>
                  <a:pt x="3450" y="3931"/>
                </a:lnTo>
                <a:lnTo>
                  <a:pt x="3449" y="3933"/>
                </a:lnTo>
                <a:lnTo>
                  <a:pt x="3449" y="3935"/>
                </a:lnTo>
                <a:lnTo>
                  <a:pt x="3447" y="3938"/>
                </a:lnTo>
                <a:lnTo>
                  <a:pt x="3449" y="3940"/>
                </a:lnTo>
                <a:lnTo>
                  <a:pt x="3449" y="3944"/>
                </a:lnTo>
                <a:lnTo>
                  <a:pt x="3453" y="3943"/>
                </a:lnTo>
                <a:lnTo>
                  <a:pt x="3457" y="3944"/>
                </a:lnTo>
                <a:lnTo>
                  <a:pt x="3454" y="3950"/>
                </a:lnTo>
                <a:lnTo>
                  <a:pt x="3456" y="3950"/>
                </a:lnTo>
                <a:lnTo>
                  <a:pt x="3460" y="3951"/>
                </a:lnTo>
                <a:lnTo>
                  <a:pt x="3462" y="3950"/>
                </a:lnTo>
                <a:lnTo>
                  <a:pt x="3466" y="3947"/>
                </a:lnTo>
                <a:lnTo>
                  <a:pt x="3467" y="3941"/>
                </a:lnTo>
                <a:lnTo>
                  <a:pt x="3469" y="3940"/>
                </a:lnTo>
                <a:lnTo>
                  <a:pt x="3470" y="3939"/>
                </a:lnTo>
                <a:lnTo>
                  <a:pt x="3472" y="3937"/>
                </a:lnTo>
                <a:lnTo>
                  <a:pt x="3475" y="3930"/>
                </a:lnTo>
                <a:lnTo>
                  <a:pt x="3477" y="3925"/>
                </a:lnTo>
                <a:lnTo>
                  <a:pt x="3489" y="3919"/>
                </a:lnTo>
                <a:lnTo>
                  <a:pt x="3491" y="3919"/>
                </a:lnTo>
                <a:lnTo>
                  <a:pt x="3497" y="3920"/>
                </a:lnTo>
                <a:lnTo>
                  <a:pt x="3500" y="3921"/>
                </a:lnTo>
                <a:lnTo>
                  <a:pt x="3506" y="3928"/>
                </a:lnTo>
                <a:lnTo>
                  <a:pt x="3508" y="3930"/>
                </a:lnTo>
                <a:lnTo>
                  <a:pt x="3509" y="3926"/>
                </a:lnTo>
                <a:lnTo>
                  <a:pt x="3510" y="3922"/>
                </a:lnTo>
                <a:lnTo>
                  <a:pt x="3513" y="3918"/>
                </a:lnTo>
                <a:lnTo>
                  <a:pt x="3515" y="3915"/>
                </a:lnTo>
                <a:lnTo>
                  <a:pt x="3521" y="3910"/>
                </a:lnTo>
                <a:lnTo>
                  <a:pt x="3528" y="3906"/>
                </a:lnTo>
                <a:lnTo>
                  <a:pt x="3525" y="3905"/>
                </a:lnTo>
                <a:lnTo>
                  <a:pt x="3526" y="3901"/>
                </a:lnTo>
                <a:lnTo>
                  <a:pt x="3525" y="3899"/>
                </a:lnTo>
                <a:lnTo>
                  <a:pt x="3524" y="3896"/>
                </a:lnTo>
                <a:lnTo>
                  <a:pt x="3524" y="3889"/>
                </a:lnTo>
                <a:lnTo>
                  <a:pt x="3519" y="3889"/>
                </a:lnTo>
                <a:lnTo>
                  <a:pt x="3514" y="3887"/>
                </a:lnTo>
                <a:lnTo>
                  <a:pt x="3509" y="3885"/>
                </a:lnTo>
                <a:lnTo>
                  <a:pt x="3504" y="3883"/>
                </a:lnTo>
                <a:lnTo>
                  <a:pt x="3500" y="3884"/>
                </a:lnTo>
                <a:lnTo>
                  <a:pt x="3496" y="3885"/>
                </a:lnTo>
                <a:lnTo>
                  <a:pt x="3492" y="3888"/>
                </a:lnTo>
                <a:lnTo>
                  <a:pt x="3490" y="3888"/>
                </a:lnTo>
                <a:lnTo>
                  <a:pt x="3488" y="3888"/>
                </a:lnTo>
                <a:lnTo>
                  <a:pt x="3489" y="3893"/>
                </a:lnTo>
                <a:lnTo>
                  <a:pt x="3489" y="3895"/>
                </a:lnTo>
                <a:lnTo>
                  <a:pt x="3487" y="3898"/>
                </a:lnTo>
                <a:lnTo>
                  <a:pt x="3483" y="3899"/>
                </a:lnTo>
                <a:lnTo>
                  <a:pt x="3479" y="3899"/>
                </a:lnTo>
                <a:lnTo>
                  <a:pt x="3477" y="3900"/>
                </a:lnTo>
                <a:lnTo>
                  <a:pt x="3474" y="3901"/>
                </a:lnTo>
                <a:lnTo>
                  <a:pt x="3471" y="3901"/>
                </a:lnTo>
                <a:lnTo>
                  <a:pt x="3469" y="3898"/>
                </a:lnTo>
                <a:lnTo>
                  <a:pt x="3466" y="3895"/>
                </a:lnTo>
                <a:lnTo>
                  <a:pt x="3465" y="3894"/>
                </a:lnTo>
                <a:lnTo>
                  <a:pt x="3461" y="3897"/>
                </a:lnTo>
                <a:lnTo>
                  <a:pt x="3459" y="3899"/>
                </a:lnTo>
                <a:lnTo>
                  <a:pt x="3458" y="3902"/>
                </a:lnTo>
                <a:lnTo>
                  <a:pt x="3457" y="3905"/>
                </a:lnTo>
                <a:lnTo>
                  <a:pt x="3456" y="3907"/>
                </a:lnTo>
                <a:lnTo>
                  <a:pt x="3454" y="3911"/>
                </a:lnTo>
                <a:lnTo>
                  <a:pt x="3451" y="3914"/>
                </a:lnTo>
                <a:lnTo>
                  <a:pt x="3445" y="3919"/>
                </a:lnTo>
                <a:lnTo>
                  <a:pt x="3442" y="3921"/>
                </a:lnTo>
                <a:lnTo>
                  <a:pt x="3436" y="3924"/>
                </a:lnTo>
                <a:lnTo>
                  <a:pt x="3433" y="3926"/>
                </a:lnTo>
                <a:close/>
                <a:moveTo>
                  <a:pt x="3445" y="3905"/>
                </a:moveTo>
                <a:lnTo>
                  <a:pt x="3446" y="3903"/>
                </a:lnTo>
                <a:lnTo>
                  <a:pt x="3448" y="3902"/>
                </a:lnTo>
                <a:lnTo>
                  <a:pt x="3447" y="3902"/>
                </a:lnTo>
                <a:lnTo>
                  <a:pt x="3443" y="3902"/>
                </a:lnTo>
                <a:lnTo>
                  <a:pt x="3441" y="3901"/>
                </a:lnTo>
                <a:lnTo>
                  <a:pt x="3439" y="3901"/>
                </a:lnTo>
                <a:lnTo>
                  <a:pt x="3439" y="3902"/>
                </a:lnTo>
                <a:lnTo>
                  <a:pt x="3439" y="3904"/>
                </a:lnTo>
                <a:lnTo>
                  <a:pt x="3441" y="3904"/>
                </a:lnTo>
                <a:lnTo>
                  <a:pt x="3445" y="3905"/>
                </a:lnTo>
                <a:close/>
                <a:moveTo>
                  <a:pt x="3669" y="5446"/>
                </a:moveTo>
                <a:lnTo>
                  <a:pt x="3666" y="5447"/>
                </a:lnTo>
                <a:lnTo>
                  <a:pt x="3664" y="5449"/>
                </a:lnTo>
                <a:lnTo>
                  <a:pt x="3662" y="5451"/>
                </a:lnTo>
                <a:lnTo>
                  <a:pt x="3662" y="5452"/>
                </a:lnTo>
                <a:lnTo>
                  <a:pt x="3663" y="5453"/>
                </a:lnTo>
                <a:lnTo>
                  <a:pt x="3672" y="5454"/>
                </a:lnTo>
                <a:lnTo>
                  <a:pt x="3674" y="5453"/>
                </a:lnTo>
                <a:lnTo>
                  <a:pt x="3674" y="5452"/>
                </a:lnTo>
                <a:lnTo>
                  <a:pt x="3671" y="5446"/>
                </a:lnTo>
                <a:lnTo>
                  <a:pt x="3669" y="5446"/>
                </a:lnTo>
                <a:close/>
                <a:moveTo>
                  <a:pt x="3747" y="5472"/>
                </a:moveTo>
                <a:lnTo>
                  <a:pt x="3747" y="5465"/>
                </a:lnTo>
                <a:lnTo>
                  <a:pt x="3747" y="5458"/>
                </a:lnTo>
                <a:lnTo>
                  <a:pt x="3747" y="5451"/>
                </a:lnTo>
                <a:lnTo>
                  <a:pt x="3747" y="5443"/>
                </a:lnTo>
                <a:lnTo>
                  <a:pt x="3747" y="5436"/>
                </a:lnTo>
                <a:lnTo>
                  <a:pt x="3747" y="5429"/>
                </a:lnTo>
                <a:lnTo>
                  <a:pt x="3747" y="5422"/>
                </a:lnTo>
                <a:lnTo>
                  <a:pt x="3747" y="5415"/>
                </a:lnTo>
                <a:lnTo>
                  <a:pt x="3747" y="5408"/>
                </a:lnTo>
                <a:lnTo>
                  <a:pt x="3747" y="5402"/>
                </a:lnTo>
                <a:lnTo>
                  <a:pt x="3745" y="5400"/>
                </a:lnTo>
                <a:lnTo>
                  <a:pt x="3743" y="5396"/>
                </a:lnTo>
                <a:lnTo>
                  <a:pt x="3743" y="5392"/>
                </a:lnTo>
                <a:lnTo>
                  <a:pt x="3746" y="5386"/>
                </a:lnTo>
                <a:lnTo>
                  <a:pt x="3747" y="5382"/>
                </a:lnTo>
                <a:lnTo>
                  <a:pt x="3747" y="5379"/>
                </a:lnTo>
                <a:lnTo>
                  <a:pt x="3747" y="5372"/>
                </a:lnTo>
                <a:lnTo>
                  <a:pt x="3747" y="5365"/>
                </a:lnTo>
                <a:lnTo>
                  <a:pt x="3747" y="5358"/>
                </a:lnTo>
                <a:lnTo>
                  <a:pt x="3747" y="5351"/>
                </a:lnTo>
                <a:lnTo>
                  <a:pt x="3747" y="5344"/>
                </a:lnTo>
                <a:lnTo>
                  <a:pt x="3747" y="5337"/>
                </a:lnTo>
                <a:lnTo>
                  <a:pt x="3747" y="5329"/>
                </a:lnTo>
                <a:lnTo>
                  <a:pt x="3747" y="5322"/>
                </a:lnTo>
                <a:lnTo>
                  <a:pt x="3747" y="5315"/>
                </a:lnTo>
                <a:lnTo>
                  <a:pt x="3747" y="5308"/>
                </a:lnTo>
                <a:lnTo>
                  <a:pt x="3747" y="5301"/>
                </a:lnTo>
                <a:lnTo>
                  <a:pt x="3747" y="5294"/>
                </a:lnTo>
                <a:lnTo>
                  <a:pt x="3747" y="5287"/>
                </a:lnTo>
                <a:lnTo>
                  <a:pt x="3747" y="5280"/>
                </a:lnTo>
                <a:lnTo>
                  <a:pt x="3747" y="5272"/>
                </a:lnTo>
                <a:lnTo>
                  <a:pt x="3747" y="5265"/>
                </a:lnTo>
                <a:lnTo>
                  <a:pt x="3747" y="5258"/>
                </a:lnTo>
                <a:lnTo>
                  <a:pt x="3747" y="5251"/>
                </a:lnTo>
                <a:lnTo>
                  <a:pt x="3739" y="5251"/>
                </a:lnTo>
                <a:lnTo>
                  <a:pt x="3738" y="5248"/>
                </a:lnTo>
                <a:lnTo>
                  <a:pt x="3736" y="5247"/>
                </a:lnTo>
                <a:lnTo>
                  <a:pt x="3735" y="5246"/>
                </a:lnTo>
                <a:lnTo>
                  <a:pt x="3723" y="5245"/>
                </a:lnTo>
                <a:lnTo>
                  <a:pt x="3722" y="5245"/>
                </a:lnTo>
                <a:lnTo>
                  <a:pt x="3720" y="5243"/>
                </a:lnTo>
                <a:lnTo>
                  <a:pt x="3718" y="5242"/>
                </a:lnTo>
                <a:lnTo>
                  <a:pt x="3708" y="5243"/>
                </a:lnTo>
                <a:lnTo>
                  <a:pt x="3705" y="5242"/>
                </a:lnTo>
                <a:lnTo>
                  <a:pt x="3695" y="5238"/>
                </a:lnTo>
                <a:lnTo>
                  <a:pt x="3687" y="5234"/>
                </a:lnTo>
                <a:lnTo>
                  <a:pt x="3683" y="5232"/>
                </a:lnTo>
                <a:lnTo>
                  <a:pt x="3679" y="5230"/>
                </a:lnTo>
                <a:lnTo>
                  <a:pt x="3675" y="5229"/>
                </a:lnTo>
                <a:lnTo>
                  <a:pt x="3671" y="5227"/>
                </a:lnTo>
                <a:lnTo>
                  <a:pt x="3669" y="5225"/>
                </a:lnTo>
                <a:lnTo>
                  <a:pt x="3666" y="5223"/>
                </a:lnTo>
                <a:lnTo>
                  <a:pt x="3647" y="5217"/>
                </a:lnTo>
                <a:lnTo>
                  <a:pt x="3643" y="5215"/>
                </a:lnTo>
                <a:lnTo>
                  <a:pt x="3640" y="5212"/>
                </a:lnTo>
                <a:lnTo>
                  <a:pt x="3636" y="5212"/>
                </a:lnTo>
                <a:lnTo>
                  <a:pt x="3629" y="5215"/>
                </a:lnTo>
                <a:lnTo>
                  <a:pt x="3621" y="5219"/>
                </a:lnTo>
                <a:lnTo>
                  <a:pt x="3614" y="5223"/>
                </a:lnTo>
                <a:lnTo>
                  <a:pt x="3612" y="5225"/>
                </a:lnTo>
                <a:lnTo>
                  <a:pt x="3612" y="5226"/>
                </a:lnTo>
                <a:lnTo>
                  <a:pt x="3614" y="5229"/>
                </a:lnTo>
                <a:lnTo>
                  <a:pt x="3614" y="5231"/>
                </a:lnTo>
                <a:lnTo>
                  <a:pt x="3610" y="5234"/>
                </a:lnTo>
                <a:lnTo>
                  <a:pt x="3602" y="5237"/>
                </a:lnTo>
                <a:lnTo>
                  <a:pt x="3594" y="5238"/>
                </a:lnTo>
                <a:lnTo>
                  <a:pt x="3587" y="5240"/>
                </a:lnTo>
                <a:lnTo>
                  <a:pt x="3585" y="5242"/>
                </a:lnTo>
                <a:lnTo>
                  <a:pt x="3583" y="5245"/>
                </a:lnTo>
                <a:lnTo>
                  <a:pt x="3582" y="5249"/>
                </a:lnTo>
                <a:lnTo>
                  <a:pt x="3581" y="5251"/>
                </a:lnTo>
                <a:lnTo>
                  <a:pt x="3573" y="5256"/>
                </a:lnTo>
                <a:lnTo>
                  <a:pt x="3573" y="5257"/>
                </a:lnTo>
                <a:lnTo>
                  <a:pt x="3570" y="5262"/>
                </a:lnTo>
                <a:lnTo>
                  <a:pt x="3568" y="5265"/>
                </a:lnTo>
                <a:lnTo>
                  <a:pt x="3560" y="5272"/>
                </a:lnTo>
                <a:lnTo>
                  <a:pt x="3557" y="5274"/>
                </a:lnTo>
                <a:lnTo>
                  <a:pt x="3555" y="5277"/>
                </a:lnTo>
                <a:lnTo>
                  <a:pt x="3551" y="5278"/>
                </a:lnTo>
                <a:lnTo>
                  <a:pt x="3547" y="5278"/>
                </a:lnTo>
                <a:lnTo>
                  <a:pt x="3541" y="5277"/>
                </a:lnTo>
                <a:lnTo>
                  <a:pt x="3539" y="5277"/>
                </a:lnTo>
                <a:lnTo>
                  <a:pt x="3535" y="5274"/>
                </a:lnTo>
                <a:lnTo>
                  <a:pt x="3534" y="5272"/>
                </a:lnTo>
                <a:lnTo>
                  <a:pt x="3533" y="5269"/>
                </a:lnTo>
                <a:lnTo>
                  <a:pt x="3533" y="5264"/>
                </a:lnTo>
                <a:lnTo>
                  <a:pt x="3532" y="5262"/>
                </a:lnTo>
                <a:lnTo>
                  <a:pt x="3530" y="5263"/>
                </a:lnTo>
                <a:lnTo>
                  <a:pt x="3527" y="5263"/>
                </a:lnTo>
                <a:lnTo>
                  <a:pt x="3525" y="5255"/>
                </a:lnTo>
                <a:lnTo>
                  <a:pt x="3525" y="5251"/>
                </a:lnTo>
                <a:lnTo>
                  <a:pt x="3525" y="5249"/>
                </a:lnTo>
                <a:lnTo>
                  <a:pt x="3523" y="5248"/>
                </a:lnTo>
                <a:lnTo>
                  <a:pt x="3521" y="5249"/>
                </a:lnTo>
                <a:lnTo>
                  <a:pt x="3520" y="5250"/>
                </a:lnTo>
                <a:lnTo>
                  <a:pt x="3520" y="5255"/>
                </a:lnTo>
                <a:lnTo>
                  <a:pt x="3519" y="5259"/>
                </a:lnTo>
                <a:lnTo>
                  <a:pt x="3515" y="5252"/>
                </a:lnTo>
                <a:lnTo>
                  <a:pt x="3509" y="5241"/>
                </a:lnTo>
                <a:lnTo>
                  <a:pt x="3508" y="5237"/>
                </a:lnTo>
                <a:lnTo>
                  <a:pt x="3508" y="5233"/>
                </a:lnTo>
                <a:lnTo>
                  <a:pt x="3508" y="5229"/>
                </a:lnTo>
                <a:lnTo>
                  <a:pt x="3507" y="5225"/>
                </a:lnTo>
                <a:lnTo>
                  <a:pt x="3506" y="5220"/>
                </a:lnTo>
                <a:lnTo>
                  <a:pt x="3508" y="5217"/>
                </a:lnTo>
                <a:lnTo>
                  <a:pt x="3510" y="5214"/>
                </a:lnTo>
                <a:lnTo>
                  <a:pt x="3511" y="5212"/>
                </a:lnTo>
                <a:lnTo>
                  <a:pt x="3512" y="5208"/>
                </a:lnTo>
                <a:lnTo>
                  <a:pt x="3511" y="5206"/>
                </a:lnTo>
                <a:lnTo>
                  <a:pt x="3509" y="5202"/>
                </a:lnTo>
                <a:lnTo>
                  <a:pt x="3507" y="5199"/>
                </a:lnTo>
                <a:lnTo>
                  <a:pt x="3505" y="5195"/>
                </a:lnTo>
                <a:lnTo>
                  <a:pt x="3506" y="5192"/>
                </a:lnTo>
                <a:lnTo>
                  <a:pt x="3507" y="5190"/>
                </a:lnTo>
                <a:lnTo>
                  <a:pt x="3504" y="5187"/>
                </a:lnTo>
                <a:lnTo>
                  <a:pt x="3502" y="5186"/>
                </a:lnTo>
                <a:lnTo>
                  <a:pt x="3497" y="5186"/>
                </a:lnTo>
                <a:lnTo>
                  <a:pt x="3493" y="5186"/>
                </a:lnTo>
                <a:lnTo>
                  <a:pt x="3484" y="5186"/>
                </a:lnTo>
                <a:lnTo>
                  <a:pt x="3477" y="5183"/>
                </a:lnTo>
                <a:lnTo>
                  <a:pt x="3470" y="5178"/>
                </a:lnTo>
                <a:lnTo>
                  <a:pt x="3463" y="5175"/>
                </a:lnTo>
                <a:lnTo>
                  <a:pt x="3454" y="5173"/>
                </a:lnTo>
                <a:lnTo>
                  <a:pt x="3450" y="5173"/>
                </a:lnTo>
                <a:lnTo>
                  <a:pt x="3446" y="5173"/>
                </a:lnTo>
                <a:lnTo>
                  <a:pt x="3437" y="5176"/>
                </a:lnTo>
                <a:lnTo>
                  <a:pt x="3436" y="5178"/>
                </a:lnTo>
                <a:lnTo>
                  <a:pt x="3434" y="5179"/>
                </a:lnTo>
                <a:lnTo>
                  <a:pt x="3431" y="5181"/>
                </a:lnTo>
                <a:lnTo>
                  <a:pt x="3429" y="5184"/>
                </a:lnTo>
                <a:lnTo>
                  <a:pt x="3426" y="5185"/>
                </a:lnTo>
                <a:lnTo>
                  <a:pt x="3414" y="5188"/>
                </a:lnTo>
                <a:lnTo>
                  <a:pt x="3408" y="5190"/>
                </a:lnTo>
                <a:lnTo>
                  <a:pt x="3407" y="5190"/>
                </a:lnTo>
                <a:lnTo>
                  <a:pt x="3406" y="5192"/>
                </a:lnTo>
                <a:lnTo>
                  <a:pt x="3407" y="5194"/>
                </a:lnTo>
                <a:lnTo>
                  <a:pt x="3407" y="5196"/>
                </a:lnTo>
                <a:lnTo>
                  <a:pt x="3404" y="5201"/>
                </a:lnTo>
                <a:lnTo>
                  <a:pt x="3403" y="5203"/>
                </a:lnTo>
                <a:lnTo>
                  <a:pt x="3401" y="5204"/>
                </a:lnTo>
                <a:lnTo>
                  <a:pt x="3399" y="5205"/>
                </a:lnTo>
                <a:lnTo>
                  <a:pt x="3398" y="5209"/>
                </a:lnTo>
                <a:lnTo>
                  <a:pt x="3397" y="5210"/>
                </a:lnTo>
                <a:lnTo>
                  <a:pt x="3400" y="5211"/>
                </a:lnTo>
                <a:lnTo>
                  <a:pt x="3402" y="5211"/>
                </a:lnTo>
                <a:lnTo>
                  <a:pt x="3404" y="5211"/>
                </a:lnTo>
                <a:lnTo>
                  <a:pt x="3406" y="5210"/>
                </a:lnTo>
                <a:lnTo>
                  <a:pt x="3408" y="5209"/>
                </a:lnTo>
                <a:lnTo>
                  <a:pt x="3423" y="5214"/>
                </a:lnTo>
                <a:lnTo>
                  <a:pt x="3427" y="5215"/>
                </a:lnTo>
                <a:lnTo>
                  <a:pt x="3430" y="5215"/>
                </a:lnTo>
                <a:lnTo>
                  <a:pt x="3430" y="5220"/>
                </a:lnTo>
                <a:lnTo>
                  <a:pt x="3433" y="5228"/>
                </a:lnTo>
                <a:lnTo>
                  <a:pt x="3433" y="5230"/>
                </a:lnTo>
                <a:lnTo>
                  <a:pt x="3435" y="5231"/>
                </a:lnTo>
                <a:lnTo>
                  <a:pt x="3437" y="5233"/>
                </a:lnTo>
                <a:lnTo>
                  <a:pt x="3440" y="5236"/>
                </a:lnTo>
                <a:lnTo>
                  <a:pt x="3443" y="5239"/>
                </a:lnTo>
                <a:lnTo>
                  <a:pt x="3447" y="5239"/>
                </a:lnTo>
                <a:lnTo>
                  <a:pt x="3450" y="5238"/>
                </a:lnTo>
                <a:lnTo>
                  <a:pt x="3455" y="5239"/>
                </a:lnTo>
                <a:lnTo>
                  <a:pt x="3463" y="5240"/>
                </a:lnTo>
                <a:lnTo>
                  <a:pt x="3466" y="5240"/>
                </a:lnTo>
                <a:lnTo>
                  <a:pt x="3476" y="5238"/>
                </a:lnTo>
                <a:lnTo>
                  <a:pt x="3480" y="5238"/>
                </a:lnTo>
                <a:lnTo>
                  <a:pt x="3485" y="5238"/>
                </a:lnTo>
                <a:lnTo>
                  <a:pt x="3493" y="5237"/>
                </a:lnTo>
                <a:lnTo>
                  <a:pt x="3500" y="5234"/>
                </a:lnTo>
                <a:lnTo>
                  <a:pt x="3500" y="5236"/>
                </a:lnTo>
                <a:lnTo>
                  <a:pt x="3500" y="5237"/>
                </a:lnTo>
                <a:lnTo>
                  <a:pt x="3498" y="5238"/>
                </a:lnTo>
                <a:lnTo>
                  <a:pt x="3496" y="5241"/>
                </a:lnTo>
                <a:lnTo>
                  <a:pt x="3499" y="5241"/>
                </a:lnTo>
                <a:lnTo>
                  <a:pt x="3500" y="5244"/>
                </a:lnTo>
                <a:lnTo>
                  <a:pt x="3499" y="5245"/>
                </a:lnTo>
                <a:lnTo>
                  <a:pt x="3497" y="5245"/>
                </a:lnTo>
                <a:lnTo>
                  <a:pt x="3494" y="5246"/>
                </a:lnTo>
                <a:lnTo>
                  <a:pt x="3493" y="5249"/>
                </a:lnTo>
                <a:lnTo>
                  <a:pt x="3492" y="5252"/>
                </a:lnTo>
                <a:lnTo>
                  <a:pt x="3491" y="5251"/>
                </a:lnTo>
                <a:lnTo>
                  <a:pt x="3489" y="5250"/>
                </a:lnTo>
                <a:lnTo>
                  <a:pt x="3486" y="5249"/>
                </a:lnTo>
                <a:lnTo>
                  <a:pt x="3482" y="5248"/>
                </a:lnTo>
                <a:lnTo>
                  <a:pt x="3477" y="5246"/>
                </a:lnTo>
                <a:lnTo>
                  <a:pt x="3474" y="5246"/>
                </a:lnTo>
                <a:lnTo>
                  <a:pt x="3472" y="5246"/>
                </a:lnTo>
                <a:lnTo>
                  <a:pt x="3469" y="5247"/>
                </a:lnTo>
                <a:lnTo>
                  <a:pt x="3464" y="5253"/>
                </a:lnTo>
                <a:lnTo>
                  <a:pt x="3458" y="5258"/>
                </a:lnTo>
                <a:lnTo>
                  <a:pt x="3456" y="5257"/>
                </a:lnTo>
                <a:lnTo>
                  <a:pt x="3453" y="5256"/>
                </a:lnTo>
                <a:lnTo>
                  <a:pt x="3444" y="5254"/>
                </a:lnTo>
                <a:lnTo>
                  <a:pt x="3441" y="5254"/>
                </a:lnTo>
                <a:lnTo>
                  <a:pt x="3435" y="5257"/>
                </a:lnTo>
                <a:lnTo>
                  <a:pt x="3432" y="5258"/>
                </a:lnTo>
                <a:lnTo>
                  <a:pt x="3433" y="5260"/>
                </a:lnTo>
                <a:lnTo>
                  <a:pt x="3435" y="5262"/>
                </a:lnTo>
                <a:lnTo>
                  <a:pt x="3436" y="5263"/>
                </a:lnTo>
                <a:lnTo>
                  <a:pt x="3442" y="5263"/>
                </a:lnTo>
                <a:lnTo>
                  <a:pt x="3445" y="5264"/>
                </a:lnTo>
                <a:lnTo>
                  <a:pt x="3452" y="5270"/>
                </a:lnTo>
                <a:lnTo>
                  <a:pt x="3459" y="5275"/>
                </a:lnTo>
                <a:lnTo>
                  <a:pt x="3462" y="5280"/>
                </a:lnTo>
                <a:lnTo>
                  <a:pt x="3463" y="5284"/>
                </a:lnTo>
                <a:lnTo>
                  <a:pt x="3459" y="5290"/>
                </a:lnTo>
                <a:lnTo>
                  <a:pt x="3460" y="5294"/>
                </a:lnTo>
                <a:lnTo>
                  <a:pt x="3462" y="5298"/>
                </a:lnTo>
                <a:lnTo>
                  <a:pt x="3463" y="5300"/>
                </a:lnTo>
                <a:lnTo>
                  <a:pt x="3465" y="5302"/>
                </a:lnTo>
                <a:lnTo>
                  <a:pt x="3467" y="5304"/>
                </a:lnTo>
                <a:lnTo>
                  <a:pt x="3471" y="5303"/>
                </a:lnTo>
                <a:lnTo>
                  <a:pt x="3475" y="5303"/>
                </a:lnTo>
                <a:lnTo>
                  <a:pt x="3476" y="5302"/>
                </a:lnTo>
                <a:lnTo>
                  <a:pt x="3482" y="5297"/>
                </a:lnTo>
                <a:lnTo>
                  <a:pt x="3483" y="5295"/>
                </a:lnTo>
                <a:lnTo>
                  <a:pt x="3482" y="5293"/>
                </a:lnTo>
                <a:lnTo>
                  <a:pt x="3482" y="5291"/>
                </a:lnTo>
                <a:lnTo>
                  <a:pt x="3486" y="5287"/>
                </a:lnTo>
                <a:lnTo>
                  <a:pt x="3487" y="5283"/>
                </a:lnTo>
                <a:lnTo>
                  <a:pt x="3486" y="5280"/>
                </a:lnTo>
                <a:lnTo>
                  <a:pt x="3489" y="5280"/>
                </a:lnTo>
                <a:lnTo>
                  <a:pt x="3491" y="5278"/>
                </a:lnTo>
                <a:lnTo>
                  <a:pt x="3491" y="5272"/>
                </a:lnTo>
                <a:lnTo>
                  <a:pt x="3491" y="5270"/>
                </a:lnTo>
                <a:lnTo>
                  <a:pt x="3492" y="5268"/>
                </a:lnTo>
                <a:lnTo>
                  <a:pt x="3495" y="5267"/>
                </a:lnTo>
                <a:lnTo>
                  <a:pt x="3497" y="5267"/>
                </a:lnTo>
                <a:lnTo>
                  <a:pt x="3495" y="5270"/>
                </a:lnTo>
                <a:lnTo>
                  <a:pt x="3492" y="5274"/>
                </a:lnTo>
                <a:lnTo>
                  <a:pt x="3492" y="5276"/>
                </a:lnTo>
                <a:lnTo>
                  <a:pt x="3491" y="5282"/>
                </a:lnTo>
                <a:lnTo>
                  <a:pt x="3493" y="5286"/>
                </a:lnTo>
                <a:lnTo>
                  <a:pt x="3496" y="5288"/>
                </a:lnTo>
                <a:lnTo>
                  <a:pt x="3498" y="5289"/>
                </a:lnTo>
                <a:lnTo>
                  <a:pt x="3499" y="5290"/>
                </a:lnTo>
                <a:lnTo>
                  <a:pt x="3500" y="5292"/>
                </a:lnTo>
                <a:lnTo>
                  <a:pt x="3502" y="5294"/>
                </a:lnTo>
                <a:lnTo>
                  <a:pt x="3504" y="5294"/>
                </a:lnTo>
                <a:lnTo>
                  <a:pt x="3506" y="5293"/>
                </a:lnTo>
                <a:lnTo>
                  <a:pt x="3508" y="5293"/>
                </a:lnTo>
                <a:lnTo>
                  <a:pt x="3509" y="5294"/>
                </a:lnTo>
                <a:lnTo>
                  <a:pt x="3510" y="5296"/>
                </a:lnTo>
                <a:lnTo>
                  <a:pt x="3512" y="5298"/>
                </a:lnTo>
                <a:lnTo>
                  <a:pt x="3516" y="5297"/>
                </a:lnTo>
                <a:lnTo>
                  <a:pt x="3519" y="5298"/>
                </a:lnTo>
                <a:lnTo>
                  <a:pt x="3522" y="5299"/>
                </a:lnTo>
                <a:lnTo>
                  <a:pt x="3524" y="5299"/>
                </a:lnTo>
                <a:lnTo>
                  <a:pt x="3527" y="5298"/>
                </a:lnTo>
                <a:lnTo>
                  <a:pt x="3529" y="5297"/>
                </a:lnTo>
                <a:lnTo>
                  <a:pt x="3534" y="5298"/>
                </a:lnTo>
                <a:lnTo>
                  <a:pt x="3528" y="5299"/>
                </a:lnTo>
                <a:lnTo>
                  <a:pt x="3527" y="5301"/>
                </a:lnTo>
                <a:lnTo>
                  <a:pt x="3527" y="5303"/>
                </a:lnTo>
                <a:lnTo>
                  <a:pt x="3529" y="5307"/>
                </a:lnTo>
                <a:lnTo>
                  <a:pt x="3545" y="5316"/>
                </a:lnTo>
                <a:lnTo>
                  <a:pt x="3547" y="5316"/>
                </a:lnTo>
                <a:lnTo>
                  <a:pt x="3550" y="5316"/>
                </a:lnTo>
                <a:lnTo>
                  <a:pt x="3554" y="5316"/>
                </a:lnTo>
                <a:lnTo>
                  <a:pt x="3563" y="5317"/>
                </a:lnTo>
                <a:lnTo>
                  <a:pt x="3572" y="5319"/>
                </a:lnTo>
                <a:lnTo>
                  <a:pt x="3576" y="5321"/>
                </a:lnTo>
                <a:lnTo>
                  <a:pt x="3580" y="5323"/>
                </a:lnTo>
                <a:lnTo>
                  <a:pt x="3587" y="5325"/>
                </a:lnTo>
                <a:lnTo>
                  <a:pt x="3595" y="5329"/>
                </a:lnTo>
                <a:lnTo>
                  <a:pt x="3603" y="5331"/>
                </a:lnTo>
                <a:lnTo>
                  <a:pt x="3605" y="5332"/>
                </a:lnTo>
                <a:lnTo>
                  <a:pt x="3607" y="5332"/>
                </a:lnTo>
                <a:lnTo>
                  <a:pt x="3609" y="5333"/>
                </a:lnTo>
                <a:lnTo>
                  <a:pt x="3611" y="5333"/>
                </a:lnTo>
                <a:lnTo>
                  <a:pt x="3613" y="5333"/>
                </a:lnTo>
                <a:lnTo>
                  <a:pt x="3615" y="5335"/>
                </a:lnTo>
                <a:lnTo>
                  <a:pt x="3616" y="5334"/>
                </a:lnTo>
                <a:lnTo>
                  <a:pt x="3618" y="5333"/>
                </a:lnTo>
                <a:lnTo>
                  <a:pt x="3619" y="5336"/>
                </a:lnTo>
                <a:lnTo>
                  <a:pt x="3635" y="5344"/>
                </a:lnTo>
                <a:lnTo>
                  <a:pt x="3636" y="5346"/>
                </a:lnTo>
                <a:lnTo>
                  <a:pt x="3638" y="5348"/>
                </a:lnTo>
                <a:lnTo>
                  <a:pt x="3639" y="5348"/>
                </a:lnTo>
                <a:lnTo>
                  <a:pt x="3641" y="5348"/>
                </a:lnTo>
                <a:lnTo>
                  <a:pt x="3643" y="5350"/>
                </a:lnTo>
                <a:lnTo>
                  <a:pt x="3645" y="5352"/>
                </a:lnTo>
                <a:lnTo>
                  <a:pt x="3646" y="5354"/>
                </a:lnTo>
                <a:lnTo>
                  <a:pt x="3645" y="5357"/>
                </a:lnTo>
                <a:lnTo>
                  <a:pt x="3646" y="5359"/>
                </a:lnTo>
                <a:lnTo>
                  <a:pt x="3646" y="5360"/>
                </a:lnTo>
                <a:lnTo>
                  <a:pt x="3648" y="5360"/>
                </a:lnTo>
                <a:lnTo>
                  <a:pt x="3649" y="5360"/>
                </a:lnTo>
                <a:lnTo>
                  <a:pt x="3652" y="5359"/>
                </a:lnTo>
                <a:lnTo>
                  <a:pt x="3655" y="5359"/>
                </a:lnTo>
                <a:lnTo>
                  <a:pt x="3652" y="5361"/>
                </a:lnTo>
                <a:lnTo>
                  <a:pt x="3650" y="5363"/>
                </a:lnTo>
                <a:lnTo>
                  <a:pt x="3653" y="5365"/>
                </a:lnTo>
                <a:lnTo>
                  <a:pt x="3656" y="5365"/>
                </a:lnTo>
                <a:lnTo>
                  <a:pt x="3654" y="5366"/>
                </a:lnTo>
                <a:lnTo>
                  <a:pt x="3654" y="5368"/>
                </a:lnTo>
                <a:lnTo>
                  <a:pt x="3656" y="5374"/>
                </a:lnTo>
                <a:lnTo>
                  <a:pt x="3659" y="5382"/>
                </a:lnTo>
                <a:lnTo>
                  <a:pt x="3662" y="5386"/>
                </a:lnTo>
                <a:lnTo>
                  <a:pt x="3666" y="5390"/>
                </a:lnTo>
                <a:lnTo>
                  <a:pt x="3668" y="5392"/>
                </a:lnTo>
                <a:lnTo>
                  <a:pt x="3669" y="5396"/>
                </a:lnTo>
                <a:lnTo>
                  <a:pt x="3672" y="5398"/>
                </a:lnTo>
                <a:lnTo>
                  <a:pt x="3674" y="5400"/>
                </a:lnTo>
                <a:lnTo>
                  <a:pt x="3667" y="5401"/>
                </a:lnTo>
                <a:lnTo>
                  <a:pt x="3664" y="5402"/>
                </a:lnTo>
                <a:lnTo>
                  <a:pt x="3664" y="5403"/>
                </a:lnTo>
                <a:lnTo>
                  <a:pt x="3668" y="5408"/>
                </a:lnTo>
                <a:lnTo>
                  <a:pt x="3673" y="5410"/>
                </a:lnTo>
                <a:lnTo>
                  <a:pt x="3680" y="5412"/>
                </a:lnTo>
                <a:lnTo>
                  <a:pt x="3682" y="5412"/>
                </a:lnTo>
                <a:lnTo>
                  <a:pt x="3684" y="5412"/>
                </a:lnTo>
                <a:lnTo>
                  <a:pt x="3680" y="5413"/>
                </a:lnTo>
                <a:lnTo>
                  <a:pt x="3679" y="5413"/>
                </a:lnTo>
                <a:lnTo>
                  <a:pt x="3675" y="5412"/>
                </a:lnTo>
                <a:lnTo>
                  <a:pt x="3673" y="5412"/>
                </a:lnTo>
                <a:lnTo>
                  <a:pt x="3671" y="5413"/>
                </a:lnTo>
                <a:lnTo>
                  <a:pt x="3669" y="5414"/>
                </a:lnTo>
                <a:lnTo>
                  <a:pt x="3671" y="5416"/>
                </a:lnTo>
                <a:lnTo>
                  <a:pt x="3673" y="5417"/>
                </a:lnTo>
                <a:lnTo>
                  <a:pt x="3674" y="5418"/>
                </a:lnTo>
                <a:lnTo>
                  <a:pt x="3676" y="5422"/>
                </a:lnTo>
                <a:lnTo>
                  <a:pt x="3678" y="5423"/>
                </a:lnTo>
                <a:lnTo>
                  <a:pt x="3680" y="5424"/>
                </a:lnTo>
                <a:lnTo>
                  <a:pt x="3681" y="5426"/>
                </a:lnTo>
                <a:lnTo>
                  <a:pt x="3681" y="5428"/>
                </a:lnTo>
                <a:lnTo>
                  <a:pt x="3680" y="5430"/>
                </a:lnTo>
                <a:lnTo>
                  <a:pt x="3678" y="5435"/>
                </a:lnTo>
                <a:lnTo>
                  <a:pt x="3676" y="5437"/>
                </a:lnTo>
                <a:lnTo>
                  <a:pt x="3675" y="5442"/>
                </a:lnTo>
                <a:lnTo>
                  <a:pt x="3674" y="5444"/>
                </a:lnTo>
                <a:lnTo>
                  <a:pt x="3673" y="5445"/>
                </a:lnTo>
                <a:lnTo>
                  <a:pt x="3673" y="5447"/>
                </a:lnTo>
                <a:lnTo>
                  <a:pt x="3674" y="5449"/>
                </a:lnTo>
                <a:lnTo>
                  <a:pt x="3676" y="5450"/>
                </a:lnTo>
                <a:lnTo>
                  <a:pt x="3681" y="5445"/>
                </a:lnTo>
                <a:lnTo>
                  <a:pt x="3685" y="5443"/>
                </a:lnTo>
                <a:lnTo>
                  <a:pt x="3687" y="5440"/>
                </a:lnTo>
                <a:lnTo>
                  <a:pt x="3687" y="5442"/>
                </a:lnTo>
                <a:lnTo>
                  <a:pt x="3688" y="5444"/>
                </a:lnTo>
                <a:lnTo>
                  <a:pt x="3689" y="5446"/>
                </a:lnTo>
                <a:lnTo>
                  <a:pt x="3692" y="5447"/>
                </a:lnTo>
                <a:lnTo>
                  <a:pt x="3696" y="5446"/>
                </a:lnTo>
                <a:lnTo>
                  <a:pt x="3701" y="5445"/>
                </a:lnTo>
                <a:lnTo>
                  <a:pt x="3706" y="5444"/>
                </a:lnTo>
                <a:lnTo>
                  <a:pt x="3711" y="5444"/>
                </a:lnTo>
                <a:lnTo>
                  <a:pt x="3715" y="5441"/>
                </a:lnTo>
                <a:lnTo>
                  <a:pt x="3717" y="5438"/>
                </a:lnTo>
                <a:lnTo>
                  <a:pt x="3715" y="5443"/>
                </a:lnTo>
                <a:lnTo>
                  <a:pt x="3713" y="5445"/>
                </a:lnTo>
                <a:lnTo>
                  <a:pt x="3713" y="5446"/>
                </a:lnTo>
                <a:lnTo>
                  <a:pt x="3713" y="5447"/>
                </a:lnTo>
                <a:lnTo>
                  <a:pt x="3717" y="5451"/>
                </a:lnTo>
                <a:lnTo>
                  <a:pt x="3731" y="5462"/>
                </a:lnTo>
                <a:lnTo>
                  <a:pt x="3734" y="5466"/>
                </a:lnTo>
                <a:lnTo>
                  <a:pt x="3737" y="5470"/>
                </a:lnTo>
                <a:lnTo>
                  <a:pt x="3741" y="5475"/>
                </a:lnTo>
                <a:lnTo>
                  <a:pt x="3746" y="5479"/>
                </a:lnTo>
                <a:lnTo>
                  <a:pt x="3748" y="5480"/>
                </a:lnTo>
                <a:lnTo>
                  <a:pt x="3748" y="5479"/>
                </a:lnTo>
                <a:lnTo>
                  <a:pt x="3748" y="5472"/>
                </a:lnTo>
                <a:lnTo>
                  <a:pt x="3747" y="5472"/>
                </a:lnTo>
                <a:close/>
                <a:moveTo>
                  <a:pt x="3670" y="5442"/>
                </a:moveTo>
                <a:lnTo>
                  <a:pt x="3674" y="5436"/>
                </a:lnTo>
                <a:lnTo>
                  <a:pt x="3677" y="5429"/>
                </a:lnTo>
                <a:lnTo>
                  <a:pt x="3676" y="5426"/>
                </a:lnTo>
                <a:lnTo>
                  <a:pt x="3674" y="5423"/>
                </a:lnTo>
                <a:lnTo>
                  <a:pt x="3671" y="5420"/>
                </a:lnTo>
                <a:lnTo>
                  <a:pt x="3670" y="5419"/>
                </a:lnTo>
                <a:lnTo>
                  <a:pt x="3662" y="5418"/>
                </a:lnTo>
                <a:lnTo>
                  <a:pt x="3653" y="5421"/>
                </a:lnTo>
                <a:lnTo>
                  <a:pt x="3649" y="5423"/>
                </a:lnTo>
                <a:lnTo>
                  <a:pt x="3645" y="5425"/>
                </a:lnTo>
                <a:lnTo>
                  <a:pt x="3643" y="5428"/>
                </a:lnTo>
                <a:lnTo>
                  <a:pt x="3637" y="5438"/>
                </a:lnTo>
                <a:lnTo>
                  <a:pt x="3632" y="5450"/>
                </a:lnTo>
                <a:lnTo>
                  <a:pt x="3630" y="5454"/>
                </a:lnTo>
                <a:lnTo>
                  <a:pt x="3632" y="5455"/>
                </a:lnTo>
                <a:lnTo>
                  <a:pt x="3638" y="5454"/>
                </a:lnTo>
                <a:lnTo>
                  <a:pt x="3642" y="5454"/>
                </a:lnTo>
                <a:lnTo>
                  <a:pt x="3653" y="5455"/>
                </a:lnTo>
                <a:lnTo>
                  <a:pt x="3661" y="5450"/>
                </a:lnTo>
                <a:lnTo>
                  <a:pt x="3664" y="5447"/>
                </a:lnTo>
                <a:lnTo>
                  <a:pt x="3670" y="5442"/>
                </a:lnTo>
                <a:close/>
                <a:moveTo>
                  <a:pt x="3652" y="3732"/>
                </a:moveTo>
                <a:lnTo>
                  <a:pt x="3650" y="3733"/>
                </a:lnTo>
                <a:lnTo>
                  <a:pt x="3651" y="3733"/>
                </a:lnTo>
                <a:lnTo>
                  <a:pt x="3655" y="3733"/>
                </a:lnTo>
                <a:lnTo>
                  <a:pt x="3660" y="3730"/>
                </a:lnTo>
                <a:lnTo>
                  <a:pt x="3663" y="3723"/>
                </a:lnTo>
                <a:lnTo>
                  <a:pt x="3659" y="3722"/>
                </a:lnTo>
                <a:lnTo>
                  <a:pt x="3659" y="3720"/>
                </a:lnTo>
                <a:lnTo>
                  <a:pt x="3661" y="3714"/>
                </a:lnTo>
                <a:lnTo>
                  <a:pt x="3660" y="3711"/>
                </a:lnTo>
                <a:lnTo>
                  <a:pt x="3659" y="3713"/>
                </a:lnTo>
                <a:lnTo>
                  <a:pt x="3653" y="3718"/>
                </a:lnTo>
                <a:lnTo>
                  <a:pt x="3651" y="3722"/>
                </a:lnTo>
                <a:lnTo>
                  <a:pt x="3651" y="3726"/>
                </a:lnTo>
                <a:lnTo>
                  <a:pt x="3654" y="3726"/>
                </a:lnTo>
                <a:lnTo>
                  <a:pt x="3654" y="3727"/>
                </a:lnTo>
                <a:lnTo>
                  <a:pt x="3653" y="3730"/>
                </a:lnTo>
                <a:lnTo>
                  <a:pt x="3652" y="3732"/>
                </a:lnTo>
                <a:close/>
                <a:moveTo>
                  <a:pt x="3750" y="3382"/>
                </a:moveTo>
                <a:lnTo>
                  <a:pt x="3750" y="3379"/>
                </a:lnTo>
                <a:lnTo>
                  <a:pt x="3750" y="3376"/>
                </a:lnTo>
                <a:lnTo>
                  <a:pt x="3748" y="3375"/>
                </a:lnTo>
                <a:lnTo>
                  <a:pt x="3747" y="3375"/>
                </a:lnTo>
                <a:lnTo>
                  <a:pt x="3747" y="3380"/>
                </a:lnTo>
                <a:lnTo>
                  <a:pt x="3749" y="3385"/>
                </a:lnTo>
                <a:lnTo>
                  <a:pt x="3750" y="3382"/>
                </a:lnTo>
                <a:close/>
                <a:moveTo>
                  <a:pt x="2307" y="4826"/>
                </a:moveTo>
                <a:lnTo>
                  <a:pt x="2307" y="4829"/>
                </a:lnTo>
                <a:lnTo>
                  <a:pt x="2308" y="4831"/>
                </a:lnTo>
                <a:lnTo>
                  <a:pt x="2311" y="4829"/>
                </a:lnTo>
                <a:lnTo>
                  <a:pt x="2312" y="4827"/>
                </a:lnTo>
                <a:lnTo>
                  <a:pt x="2312" y="4825"/>
                </a:lnTo>
                <a:lnTo>
                  <a:pt x="2311" y="4825"/>
                </a:lnTo>
                <a:lnTo>
                  <a:pt x="2308" y="4825"/>
                </a:lnTo>
                <a:lnTo>
                  <a:pt x="2307" y="4826"/>
                </a:lnTo>
                <a:close/>
                <a:moveTo>
                  <a:pt x="2399" y="4751"/>
                </a:moveTo>
                <a:lnTo>
                  <a:pt x="2398" y="4753"/>
                </a:lnTo>
                <a:lnTo>
                  <a:pt x="2400" y="4754"/>
                </a:lnTo>
                <a:lnTo>
                  <a:pt x="2401" y="4751"/>
                </a:lnTo>
                <a:lnTo>
                  <a:pt x="2400" y="4750"/>
                </a:lnTo>
                <a:lnTo>
                  <a:pt x="2399" y="4751"/>
                </a:lnTo>
                <a:close/>
                <a:moveTo>
                  <a:pt x="2422" y="4783"/>
                </a:moveTo>
                <a:lnTo>
                  <a:pt x="2424" y="4786"/>
                </a:lnTo>
                <a:lnTo>
                  <a:pt x="2426" y="4785"/>
                </a:lnTo>
                <a:lnTo>
                  <a:pt x="2422" y="4783"/>
                </a:lnTo>
                <a:close/>
                <a:moveTo>
                  <a:pt x="2312" y="4821"/>
                </a:moveTo>
                <a:lnTo>
                  <a:pt x="2312" y="4821"/>
                </a:lnTo>
                <a:lnTo>
                  <a:pt x="2312" y="4819"/>
                </a:lnTo>
                <a:lnTo>
                  <a:pt x="2311" y="4817"/>
                </a:lnTo>
                <a:lnTo>
                  <a:pt x="2309" y="4817"/>
                </a:lnTo>
                <a:lnTo>
                  <a:pt x="2309" y="4819"/>
                </a:lnTo>
                <a:lnTo>
                  <a:pt x="2310" y="4820"/>
                </a:lnTo>
                <a:lnTo>
                  <a:pt x="2312" y="4821"/>
                </a:lnTo>
                <a:close/>
                <a:moveTo>
                  <a:pt x="2414" y="4762"/>
                </a:moveTo>
                <a:lnTo>
                  <a:pt x="2414" y="4764"/>
                </a:lnTo>
                <a:lnTo>
                  <a:pt x="2415" y="4765"/>
                </a:lnTo>
                <a:lnTo>
                  <a:pt x="2416" y="4765"/>
                </a:lnTo>
                <a:lnTo>
                  <a:pt x="2416" y="4764"/>
                </a:lnTo>
                <a:lnTo>
                  <a:pt x="2416" y="4761"/>
                </a:lnTo>
                <a:lnTo>
                  <a:pt x="2415" y="4761"/>
                </a:lnTo>
                <a:lnTo>
                  <a:pt x="2414" y="4762"/>
                </a:lnTo>
                <a:close/>
                <a:moveTo>
                  <a:pt x="2090" y="4474"/>
                </a:moveTo>
                <a:lnTo>
                  <a:pt x="2092" y="4475"/>
                </a:lnTo>
                <a:lnTo>
                  <a:pt x="2095" y="4473"/>
                </a:lnTo>
                <a:lnTo>
                  <a:pt x="2097" y="4472"/>
                </a:lnTo>
                <a:lnTo>
                  <a:pt x="2097" y="4470"/>
                </a:lnTo>
                <a:lnTo>
                  <a:pt x="2097" y="4470"/>
                </a:lnTo>
                <a:lnTo>
                  <a:pt x="2095" y="4468"/>
                </a:lnTo>
                <a:lnTo>
                  <a:pt x="2093" y="4468"/>
                </a:lnTo>
                <a:lnTo>
                  <a:pt x="2089" y="4465"/>
                </a:lnTo>
                <a:lnTo>
                  <a:pt x="2088" y="4466"/>
                </a:lnTo>
                <a:lnTo>
                  <a:pt x="2086" y="4467"/>
                </a:lnTo>
                <a:lnTo>
                  <a:pt x="2087" y="4469"/>
                </a:lnTo>
                <a:lnTo>
                  <a:pt x="2090" y="4470"/>
                </a:lnTo>
                <a:lnTo>
                  <a:pt x="2090" y="4474"/>
                </a:lnTo>
                <a:close/>
                <a:moveTo>
                  <a:pt x="566" y="3400"/>
                </a:moveTo>
                <a:lnTo>
                  <a:pt x="567" y="3398"/>
                </a:lnTo>
                <a:lnTo>
                  <a:pt x="567" y="3394"/>
                </a:lnTo>
                <a:lnTo>
                  <a:pt x="566" y="3395"/>
                </a:lnTo>
                <a:lnTo>
                  <a:pt x="564" y="3397"/>
                </a:lnTo>
                <a:lnTo>
                  <a:pt x="565" y="3400"/>
                </a:lnTo>
                <a:lnTo>
                  <a:pt x="566" y="3400"/>
                </a:lnTo>
                <a:close/>
                <a:moveTo>
                  <a:pt x="649" y="3378"/>
                </a:moveTo>
                <a:lnTo>
                  <a:pt x="650" y="3376"/>
                </a:lnTo>
                <a:lnTo>
                  <a:pt x="649" y="3373"/>
                </a:lnTo>
                <a:lnTo>
                  <a:pt x="647" y="3372"/>
                </a:lnTo>
                <a:lnTo>
                  <a:pt x="645" y="3375"/>
                </a:lnTo>
                <a:lnTo>
                  <a:pt x="646" y="3377"/>
                </a:lnTo>
                <a:lnTo>
                  <a:pt x="649" y="3379"/>
                </a:lnTo>
                <a:lnTo>
                  <a:pt x="649" y="3378"/>
                </a:lnTo>
                <a:close/>
                <a:moveTo>
                  <a:pt x="2453" y="4798"/>
                </a:moveTo>
                <a:lnTo>
                  <a:pt x="2452" y="4796"/>
                </a:lnTo>
                <a:lnTo>
                  <a:pt x="2451" y="4795"/>
                </a:lnTo>
                <a:lnTo>
                  <a:pt x="2449" y="4795"/>
                </a:lnTo>
                <a:lnTo>
                  <a:pt x="2446" y="4797"/>
                </a:lnTo>
                <a:lnTo>
                  <a:pt x="2444" y="4797"/>
                </a:lnTo>
                <a:lnTo>
                  <a:pt x="2445" y="4798"/>
                </a:lnTo>
                <a:lnTo>
                  <a:pt x="2448" y="4801"/>
                </a:lnTo>
                <a:lnTo>
                  <a:pt x="2450" y="4809"/>
                </a:lnTo>
                <a:lnTo>
                  <a:pt x="2451" y="4808"/>
                </a:lnTo>
                <a:lnTo>
                  <a:pt x="2451" y="4806"/>
                </a:lnTo>
                <a:lnTo>
                  <a:pt x="2452" y="4802"/>
                </a:lnTo>
                <a:lnTo>
                  <a:pt x="2453" y="4798"/>
                </a:lnTo>
                <a:close/>
                <a:moveTo>
                  <a:pt x="662" y="3677"/>
                </a:moveTo>
                <a:lnTo>
                  <a:pt x="661" y="3679"/>
                </a:lnTo>
                <a:lnTo>
                  <a:pt x="662" y="3686"/>
                </a:lnTo>
                <a:lnTo>
                  <a:pt x="664" y="3692"/>
                </a:lnTo>
                <a:lnTo>
                  <a:pt x="664" y="3690"/>
                </a:lnTo>
                <a:lnTo>
                  <a:pt x="663" y="3679"/>
                </a:lnTo>
                <a:lnTo>
                  <a:pt x="664" y="3677"/>
                </a:lnTo>
                <a:lnTo>
                  <a:pt x="662" y="3677"/>
                </a:lnTo>
                <a:close/>
                <a:moveTo>
                  <a:pt x="559" y="3396"/>
                </a:moveTo>
                <a:lnTo>
                  <a:pt x="559" y="3394"/>
                </a:lnTo>
                <a:lnTo>
                  <a:pt x="557" y="3395"/>
                </a:lnTo>
                <a:lnTo>
                  <a:pt x="556" y="3396"/>
                </a:lnTo>
                <a:lnTo>
                  <a:pt x="555" y="3402"/>
                </a:lnTo>
                <a:lnTo>
                  <a:pt x="559" y="3407"/>
                </a:lnTo>
                <a:lnTo>
                  <a:pt x="560" y="3407"/>
                </a:lnTo>
                <a:lnTo>
                  <a:pt x="562" y="3406"/>
                </a:lnTo>
                <a:lnTo>
                  <a:pt x="559" y="3404"/>
                </a:lnTo>
                <a:lnTo>
                  <a:pt x="557" y="3401"/>
                </a:lnTo>
                <a:lnTo>
                  <a:pt x="557" y="3398"/>
                </a:lnTo>
                <a:lnTo>
                  <a:pt x="559" y="3396"/>
                </a:lnTo>
                <a:close/>
                <a:moveTo>
                  <a:pt x="2393" y="4737"/>
                </a:moveTo>
                <a:lnTo>
                  <a:pt x="2391" y="4734"/>
                </a:lnTo>
                <a:lnTo>
                  <a:pt x="2389" y="4734"/>
                </a:lnTo>
                <a:lnTo>
                  <a:pt x="2389" y="4735"/>
                </a:lnTo>
                <a:lnTo>
                  <a:pt x="2390" y="4740"/>
                </a:lnTo>
                <a:lnTo>
                  <a:pt x="2392" y="4740"/>
                </a:lnTo>
                <a:lnTo>
                  <a:pt x="2393" y="4740"/>
                </a:lnTo>
                <a:lnTo>
                  <a:pt x="2395" y="4740"/>
                </a:lnTo>
                <a:lnTo>
                  <a:pt x="2394" y="4739"/>
                </a:lnTo>
                <a:lnTo>
                  <a:pt x="2394" y="4738"/>
                </a:lnTo>
                <a:lnTo>
                  <a:pt x="2393" y="4737"/>
                </a:lnTo>
                <a:close/>
                <a:moveTo>
                  <a:pt x="3238" y="3743"/>
                </a:moveTo>
                <a:lnTo>
                  <a:pt x="3240" y="3743"/>
                </a:lnTo>
                <a:lnTo>
                  <a:pt x="3240" y="3737"/>
                </a:lnTo>
                <a:lnTo>
                  <a:pt x="3239" y="3735"/>
                </a:lnTo>
                <a:lnTo>
                  <a:pt x="3236" y="3733"/>
                </a:lnTo>
                <a:lnTo>
                  <a:pt x="3234" y="3736"/>
                </a:lnTo>
                <a:lnTo>
                  <a:pt x="3236" y="3741"/>
                </a:lnTo>
                <a:lnTo>
                  <a:pt x="3236" y="3742"/>
                </a:lnTo>
                <a:lnTo>
                  <a:pt x="3238" y="3743"/>
                </a:lnTo>
                <a:close/>
                <a:moveTo>
                  <a:pt x="3184" y="3653"/>
                </a:moveTo>
                <a:lnTo>
                  <a:pt x="3183" y="3654"/>
                </a:lnTo>
                <a:lnTo>
                  <a:pt x="3181" y="3656"/>
                </a:lnTo>
                <a:lnTo>
                  <a:pt x="3181" y="3658"/>
                </a:lnTo>
                <a:lnTo>
                  <a:pt x="3183" y="3657"/>
                </a:lnTo>
                <a:lnTo>
                  <a:pt x="3184" y="3653"/>
                </a:lnTo>
                <a:close/>
                <a:moveTo>
                  <a:pt x="3236" y="3792"/>
                </a:moveTo>
                <a:lnTo>
                  <a:pt x="3235" y="3788"/>
                </a:lnTo>
                <a:lnTo>
                  <a:pt x="3233" y="3787"/>
                </a:lnTo>
                <a:lnTo>
                  <a:pt x="3233" y="3793"/>
                </a:lnTo>
                <a:lnTo>
                  <a:pt x="3236" y="3795"/>
                </a:lnTo>
                <a:lnTo>
                  <a:pt x="3236" y="3792"/>
                </a:lnTo>
                <a:close/>
                <a:moveTo>
                  <a:pt x="3756" y="3393"/>
                </a:moveTo>
                <a:lnTo>
                  <a:pt x="3758" y="3392"/>
                </a:lnTo>
                <a:lnTo>
                  <a:pt x="3759" y="3391"/>
                </a:lnTo>
                <a:lnTo>
                  <a:pt x="3759" y="3390"/>
                </a:lnTo>
                <a:lnTo>
                  <a:pt x="3757" y="3387"/>
                </a:lnTo>
                <a:lnTo>
                  <a:pt x="3755" y="3386"/>
                </a:lnTo>
                <a:lnTo>
                  <a:pt x="3753" y="3388"/>
                </a:lnTo>
                <a:lnTo>
                  <a:pt x="3753" y="3391"/>
                </a:lnTo>
                <a:lnTo>
                  <a:pt x="3756" y="3393"/>
                </a:lnTo>
                <a:close/>
                <a:moveTo>
                  <a:pt x="3066" y="3997"/>
                </a:moveTo>
                <a:lnTo>
                  <a:pt x="3065" y="3995"/>
                </a:lnTo>
                <a:lnTo>
                  <a:pt x="3063" y="3994"/>
                </a:lnTo>
                <a:lnTo>
                  <a:pt x="3062" y="3992"/>
                </a:lnTo>
                <a:lnTo>
                  <a:pt x="3058" y="3990"/>
                </a:lnTo>
                <a:lnTo>
                  <a:pt x="3053" y="3990"/>
                </a:lnTo>
                <a:lnTo>
                  <a:pt x="3054" y="3992"/>
                </a:lnTo>
                <a:lnTo>
                  <a:pt x="3058" y="3996"/>
                </a:lnTo>
                <a:lnTo>
                  <a:pt x="3064" y="4000"/>
                </a:lnTo>
                <a:lnTo>
                  <a:pt x="3073" y="4004"/>
                </a:lnTo>
                <a:lnTo>
                  <a:pt x="3076" y="4003"/>
                </a:lnTo>
                <a:lnTo>
                  <a:pt x="3076" y="4001"/>
                </a:lnTo>
                <a:lnTo>
                  <a:pt x="3074" y="4000"/>
                </a:lnTo>
                <a:lnTo>
                  <a:pt x="3066" y="3997"/>
                </a:lnTo>
                <a:close/>
                <a:moveTo>
                  <a:pt x="2547" y="4417"/>
                </a:moveTo>
                <a:lnTo>
                  <a:pt x="2548" y="4417"/>
                </a:lnTo>
                <a:lnTo>
                  <a:pt x="2550" y="4419"/>
                </a:lnTo>
                <a:lnTo>
                  <a:pt x="2550" y="4418"/>
                </a:lnTo>
                <a:lnTo>
                  <a:pt x="2550" y="4417"/>
                </a:lnTo>
                <a:lnTo>
                  <a:pt x="2548" y="4414"/>
                </a:lnTo>
                <a:lnTo>
                  <a:pt x="2547" y="4417"/>
                </a:lnTo>
                <a:close/>
                <a:moveTo>
                  <a:pt x="2454" y="5064"/>
                </a:moveTo>
                <a:lnTo>
                  <a:pt x="2455" y="5065"/>
                </a:lnTo>
                <a:lnTo>
                  <a:pt x="2456" y="5066"/>
                </a:lnTo>
                <a:lnTo>
                  <a:pt x="2458" y="5065"/>
                </a:lnTo>
                <a:lnTo>
                  <a:pt x="2458" y="5064"/>
                </a:lnTo>
                <a:lnTo>
                  <a:pt x="2456" y="5060"/>
                </a:lnTo>
                <a:lnTo>
                  <a:pt x="2456" y="5061"/>
                </a:lnTo>
                <a:lnTo>
                  <a:pt x="2454" y="5064"/>
                </a:lnTo>
                <a:close/>
                <a:moveTo>
                  <a:pt x="2552" y="4418"/>
                </a:moveTo>
                <a:lnTo>
                  <a:pt x="2555" y="4421"/>
                </a:lnTo>
                <a:lnTo>
                  <a:pt x="2556" y="4421"/>
                </a:lnTo>
                <a:lnTo>
                  <a:pt x="2556" y="4420"/>
                </a:lnTo>
                <a:lnTo>
                  <a:pt x="2557" y="4419"/>
                </a:lnTo>
                <a:lnTo>
                  <a:pt x="2557" y="4418"/>
                </a:lnTo>
                <a:lnTo>
                  <a:pt x="2556" y="4417"/>
                </a:lnTo>
                <a:lnTo>
                  <a:pt x="2553" y="4416"/>
                </a:lnTo>
                <a:lnTo>
                  <a:pt x="2552" y="4418"/>
                </a:lnTo>
                <a:close/>
                <a:moveTo>
                  <a:pt x="2782" y="4340"/>
                </a:moveTo>
                <a:lnTo>
                  <a:pt x="2780" y="4340"/>
                </a:lnTo>
                <a:lnTo>
                  <a:pt x="2780" y="4341"/>
                </a:lnTo>
                <a:lnTo>
                  <a:pt x="2782" y="4342"/>
                </a:lnTo>
                <a:lnTo>
                  <a:pt x="2782" y="4342"/>
                </a:lnTo>
                <a:lnTo>
                  <a:pt x="2785" y="4345"/>
                </a:lnTo>
                <a:lnTo>
                  <a:pt x="2785" y="4343"/>
                </a:lnTo>
                <a:lnTo>
                  <a:pt x="2784" y="4342"/>
                </a:lnTo>
                <a:lnTo>
                  <a:pt x="2782" y="4340"/>
                </a:lnTo>
                <a:close/>
                <a:moveTo>
                  <a:pt x="2569" y="4415"/>
                </a:moveTo>
                <a:lnTo>
                  <a:pt x="2571" y="4415"/>
                </a:lnTo>
                <a:lnTo>
                  <a:pt x="2573" y="4414"/>
                </a:lnTo>
                <a:lnTo>
                  <a:pt x="2574" y="4412"/>
                </a:lnTo>
                <a:lnTo>
                  <a:pt x="2574" y="4410"/>
                </a:lnTo>
                <a:lnTo>
                  <a:pt x="2573" y="4411"/>
                </a:lnTo>
                <a:lnTo>
                  <a:pt x="2572" y="4413"/>
                </a:lnTo>
                <a:lnTo>
                  <a:pt x="2569" y="4415"/>
                </a:lnTo>
                <a:close/>
                <a:moveTo>
                  <a:pt x="2575" y="4403"/>
                </a:moveTo>
                <a:lnTo>
                  <a:pt x="2572" y="4401"/>
                </a:lnTo>
                <a:lnTo>
                  <a:pt x="2571" y="4403"/>
                </a:lnTo>
                <a:lnTo>
                  <a:pt x="2569" y="4408"/>
                </a:lnTo>
                <a:lnTo>
                  <a:pt x="2571" y="4408"/>
                </a:lnTo>
                <a:lnTo>
                  <a:pt x="2576" y="4403"/>
                </a:lnTo>
                <a:lnTo>
                  <a:pt x="2575" y="4403"/>
                </a:lnTo>
                <a:close/>
                <a:moveTo>
                  <a:pt x="3264" y="5453"/>
                </a:moveTo>
                <a:lnTo>
                  <a:pt x="3259" y="5452"/>
                </a:lnTo>
                <a:lnTo>
                  <a:pt x="3255" y="5451"/>
                </a:lnTo>
                <a:lnTo>
                  <a:pt x="3253" y="5452"/>
                </a:lnTo>
                <a:lnTo>
                  <a:pt x="3251" y="5453"/>
                </a:lnTo>
                <a:lnTo>
                  <a:pt x="3247" y="5455"/>
                </a:lnTo>
                <a:lnTo>
                  <a:pt x="3243" y="5456"/>
                </a:lnTo>
                <a:lnTo>
                  <a:pt x="3240" y="5457"/>
                </a:lnTo>
                <a:lnTo>
                  <a:pt x="3228" y="5457"/>
                </a:lnTo>
                <a:lnTo>
                  <a:pt x="3218" y="5457"/>
                </a:lnTo>
                <a:lnTo>
                  <a:pt x="3215" y="5457"/>
                </a:lnTo>
                <a:lnTo>
                  <a:pt x="3200" y="5460"/>
                </a:lnTo>
                <a:lnTo>
                  <a:pt x="3198" y="5461"/>
                </a:lnTo>
                <a:lnTo>
                  <a:pt x="3193" y="5463"/>
                </a:lnTo>
                <a:lnTo>
                  <a:pt x="3190" y="5465"/>
                </a:lnTo>
                <a:lnTo>
                  <a:pt x="3187" y="5470"/>
                </a:lnTo>
                <a:lnTo>
                  <a:pt x="3184" y="5473"/>
                </a:lnTo>
                <a:lnTo>
                  <a:pt x="3183" y="5474"/>
                </a:lnTo>
                <a:lnTo>
                  <a:pt x="3176" y="5477"/>
                </a:lnTo>
                <a:lnTo>
                  <a:pt x="3174" y="5479"/>
                </a:lnTo>
                <a:lnTo>
                  <a:pt x="3172" y="5481"/>
                </a:lnTo>
                <a:lnTo>
                  <a:pt x="3167" y="5482"/>
                </a:lnTo>
                <a:lnTo>
                  <a:pt x="3158" y="5484"/>
                </a:lnTo>
                <a:lnTo>
                  <a:pt x="3153" y="5487"/>
                </a:lnTo>
                <a:lnTo>
                  <a:pt x="3151" y="5488"/>
                </a:lnTo>
                <a:lnTo>
                  <a:pt x="3147" y="5491"/>
                </a:lnTo>
                <a:lnTo>
                  <a:pt x="3141" y="5497"/>
                </a:lnTo>
                <a:lnTo>
                  <a:pt x="3140" y="5500"/>
                </a:lnTo>
                <a:lnTo>
                  <a:pt x="3139" y="5505"/>
                </a:lnTo>
                <a:lnTo>
                  <a:pt x="3137" y="5510"/>
                </a:lnTo>
                <a:lnTo>
                  <a:pt x="3137" y="5511"/>
                </a:lnTo>
                <a:lnTo>
                  <a:pt x="3142" y="5514"/>
                </a:lnTo>
                <a:lnTo>
                  <a:pt x="3141" y="5515"/>
                </a:lnTo>
                <a:lnTo>
                  <a:pt x="3139" y="5517"/>
                </a:lnTo>
                <a:lnTo>
                  <a:pt x="3138" y="5518"/>
                </a:lnTo>
                <a:lnTo>
                  <a:pt x="3138" y="5520"/>
                </a:lnTo>
                <a:lnTo>
                  <a:pt x="3139" y="5522"/>
                </a:lnTo>
                <a:lnTo>
                  <a:pt x="3143" y="5523"/>
                </a:lnTo>
                <a:lnTo>
                  <a:pt x="3146" y="5523"/>
                </a:lnTo>
                <a:lnTo>
                  <a:pt x="3150" y="5521"/>
                </a:lnTo>
                <a:lnTo>
                  <a:pt x="3158" y="5517"/>
                </a:lnTo>
                <a:lnTo>
                  <a:pt x="3163" y="5517"/>
                </a:lnTo>
                <a:lnTo>
                  <a:pt x="3166" y="5516"/>
                </a:lnTo>
                <a:lnTo>
                  <a:pt x="3169" y="5514"/>
                </a:lnTo>
                <a:lnTo>
                  <a:pt x="3173" y="5510"/>
                </a:lnTo>
                <a:lnTo>
                  <a:pt x="3176" y="5508"/>
                </a:lnTo>
                <a:lnTo>
                  <a:pt x="3181" y="5502"/>
                </a:lnTo>
                <a:lnTo>
                  <a:pt x="3185" y="5499"/>
                </a:lnTo>
                <a:lnTo>
                  <a:pt x="3186" y="5495"/>
                </a:lnTo>
                <a:lnTo>
                  <a:pt x="3189" y="5493"/>
                </a:lnTo>
                <a:lnTo>
                  <a:pt x="3194" y="5490"/>
                </a:lnTo>
                <a:lnTo>
                  <a:pt x="3201" y="5485"/>
                </a:lnTo>
                <a:lnTo>
                  <a:pt x="3212" y="5481"/>
                </a:lnTo>
                <a:lnTo>
                  <a:pt x="3216" y="5480"/>
                </a:lnTo>
                <a:lnTo>
                  <a:pt x="3218" y="5480"/>
                </a:lnTo>
                <a:lnTo>
                  <a:pt x="3219" y="5480"/>
                </a:lnTo>
                <a:lnTo>
                  <a:pt x="3224" y="5477"/>
                </a:lnTo>
                <a:lnTo>
                  <a:pt x="3227" y="5475"/>
                </a:lnTo>
                <a:lnTo>
                  <a:pt x="3231" y="5474"/>
                </a:lnTo>
                <a:lnTo>
                  <a:pt x="3235" y="5474"/>
                </a:lnTo>
                <a:lnTo>
                  <a:pt x="3238" y="5472"/>
                </a:lnTo>
                <a:lnTo>
                  <a:pt x="3241" y="5469"/>
                </a:lnTo>
                <a:lnTo>
                  <a:pt x="3245" y="5468"/>
                </a:lnTo>
                <a:lnTo>
                  <a:pt x="3249" y="5467"/>
                </a:lnTo>
                <a:lnTo>
                  <a:pt x="3253" y="5465"/>
                </a:lnTo>
                <a:lnTo>
                  <a:pt x="3260" y="5461"/>
                </a:lnTo>
                <a:lnTo>
                  <a:pt x="3267" y="5455"/>
                </a:lnTo>
                <a:lnTo>
                  <a:pt x="3265" y="5454"/>
                </a:lnTo>
                <a:lnTo>
                  <a:pt x="3264" y="5453"/>
                </a:lnTo>
                <a:close/>
                <a:moveTo>
                  <a:pt x="3033" y="5406"/>
                </a:moveTo>
                <a:lnTo>
                  <a:pt x="3034" y="5409"/>
                </a:lnTo>
                <a:lnTo>
                  <a:pt x="3035" y="5409"/>
                </a:lnTo>
                <a:lnTo>
                  <a:pt x="3038" y="5409"/>
                </a:lnTo>
                <a:lnTo>
                  <a:pt x="3039" y="5407"/>
                </a:lnTo>
                <a:lnTo>
                  <a:pt x="3037" y="5407"/>
                </a:lnTo>
                <a:lnTo>
                  <a:pt x="3033" y="5406"/>
                </a:lnTo>
                <a:close/>
                <a:moveTo>
                  <a:pt x="3027" y="5379"/>
                </a:moveTo>
                <a:lnTo>
                  <a:pt x="3027" y="5384"/>
                </a:lnTo>
                <a:lnTo>
                  <a:pt x="3028" y="5386"/>
                </a:lnTo>
                <a:lnTo>
                  <a:pt x="3029" y="5380"/>
                </a:lnTo>
                <a:lnTo>
                  <a:pt x="3030" y="5369"/>
                </a:lnTo>
                <a:lnTo>
                  <a:pt x="3030" y="5367"/>
                </a:lnTo>
                <a:lnTo>
                  <a:pt x="3028" y="5362"/>
                </a:lnTo>
                <a:lnTo>
                  <a:pt x="3027" y="5365"/>
                </a:lnTo>
                <a:lnTo>
                  <a:pt x="3027" y="5373"/>
                </a:lnTo>
                <a:lnTo>
                  <a:pt x="3026" y="5376"/>
                </a:lnTo>
                <a:lnTo>
                  <a:pt x="3027" y="5379"/>
                </a:lnTo>
                <a:close/>
                <a:moveTo>
                  <a:pt x="3137" y="5220"/>
                </a:moveTo>
                <a:lnTo>
                  <a:pt x="3138" y="5217"/>
                </a:lnTo>
                <a:lnTo>
                  <a:pt x="3137" y="5216"/>
                </a:lnTo>
                <a:lnTo>
                  <a:pt x="3136" y="5215"/>
                </a:lnTo>
                <a:lnTo>
                  <a:pt x="3135" y="5213"/>
                </a:lnTo>
                <a:lnTo>
                  <a:pt x="3135" y="5213"/>
                </a:lnTo>
                <a:lnTo>
                  <a:pt x="3133" y="5214"/>
                </a:lnTo>
                <a:lnTo>
                  <a:pt x="3133" y="5219"/>
                </a:lnTo>
                <a:lnTo>
                  <a:pt x="3135" y="5220"/>
                </a:lnTo>
                <a:lnTo>
                  <a:pt x="3137" y="5220"/>
                </a:lnTo>
                <a:close/>
                <a:moveTo>
                  <a:pt x="3072" y="5175"/>
                </a:moveTo>
                <a:lnTo>
                  <a:pt x="3070" y="5177"/>
                </a:lnTo>
                <a:lnTo>
                  <a:pt x="3069" y="5179"/>
                </a:lnTo>
                <a:lnTo>
                  <a:pt x="3070" y="5179"/>
                </a:lnTo>
                <a:lnTo>
                  <a:pt x="3071" y="5178"/>
                </a:lnTo>
                <a:lnTo>
                  <a:pt x="3073" y="5178"/>
                </a:lnTo>
                <a:lnTo>
                  <a:pt x="3076" y="5178"/>
                </a:lnTo>
                <a:lnTo>
                  <a:pt x="3077" y="5178"/>
                </a:lnTo>
                <a:lnTo>
                  <a:pt x="3078" y="5176"/>
                </a:lnTo>
                <a:lnTo>
                  <a:pt x="3076" y="5175"/>
                </a:lnTo>
                <a:lnTo>
                  <a:pt x="3074" y="5175"/>
                </a:lnTo>
                <a:lnTo>
                  <a:pt x="3072" y="5175"/>
                </a:lnTo>
                <a:close/>
                <a:moveTo>
                  <a:pt x="2995" y="5461"/>
                </a:moveTo>
                <a:lnTo>
                  <a:pt x="2995" y="5460"/>
                </a:lnTo>
                <a:lnTo>
                  <a:pt x="2995" y="5458"/>
                </a:lnTo>
                <a:lnTo>
                  <a:pt x="2995" y="5457"/>
                </a:lnTo>
                <a:lnTo>
                  <a:pt x="2993" y="5457"/>
                </a:lnTo>
                <a:lnTo>
                  <a:pt x="2993" y="5457"/>
                </a:lnTo>
                <a:lnTo>
                  <a:pt x="2992" y="5456"/>
                </a:lnTo>
                <a:lnTo>
                  <a:pt x="2991" y="5455"/>
                </a:lnTo>
                <a:lnTo>
                  <a:pt x="2991" y="5456"/>
                </a:lnTo>
                <a:lnTo>
                  <a:pt x="2990" y="5459"/>
                </a:lnTo>
                <a:lnTo>
                  <a:pt x="2989" y="5461"/>
                </a:lnTo>
                <a:lnTo>
                  <a:pt x="2990" y="5463"/>
                </a:lnTo>
                <a:lnTo>
                  <a:pt x="2989" y="5466"/>
                </a:lnTo>
                <a:lnTo>
                  <a:pt x="2991" y="5467"/>
                </a:lnTo>
                <a:lnTo>
                  <a:pt x="2992" y="5466"/>
                </a:lnTo>
                <a:lnTo>
                  <a:pt x="2991" y="5464"/>
                </a:lnTo>
                <a:lnTo>
                  <a:pt x="2993" y="5462"/>
                </a:lnTo>
                <a:lnTo>
                  <a:pt x="2995" y="5461"/>
                </a:lnTo>
                <a:close/>
                <a:moveTo>
                  <a:pt x="3137" y="5348"/>
                </a:moveTo>
                <a:lnTo>
                  <a:pt x="3138" y="5348"/>
                </a:lnTo>
                <a:lnTo>
                  <a:pt x="3138" y="5345"/>
                </a:lnTo>
                <a:lnTo>
                  <a:pt x="3136" y="5344"/>
                </a:lnTo>
                <a:lnTo>
                  <a:pt x="3135" y="5345"/>
                </a:lnTo>
                <a:lnTo>
                  <a:pt x="3135" y="5346"/>
                </a:lnTo>
                <a:lnTo>
                  <a:pt x="3136" y="5347"/>
                </a:lnTo>
                <a:lnTo>
                  <a:pt x="3137" y="5348"/>
                </a:lnTo>
                <a:close/>
                <a:moveTo>
                  <a:pt x="3075" y="5342"/>
                </a:moveTo>
                <a:lnTo>
                  <a:pt x="3075" y="5344"/>
                </a:lnTo>
                <a:lnTo>
                  <a:pt x="3076" y="5347"/>
                </a:lnTo>
                <a:lnTo>
                  <a:pt x="3081" y="5351"/>
                </a:lnTo>
                <a:lnTo>
                  <a:pt x="3083" y="5350"/>
                </a:lnTo>
                <a:lnTo>
                  <a:pt x="3083" y="5342"/>
                </a:lnTo>
                <a:lnTo>
                  <a:pt x="3083" y="5340"/>
                </a:lnTo>
                <a:lnTo>
                  <a:pt x="3081" y="5340"/>
                </a:lnTo>
                <a:lnTo>
                  <a:pt x="3080" y="5337"/>
                </a:lnTo>
                <a:lnTo>
                  <a:pt x="3078" y="5337"/>
                </a:lnTo>
                <a:lnTo>
                  <a:pt x="3076" y="5338"/>
                </a:lnTo>
                <a:lnTo>
                  <a:pt x="3077" y="5340"/>
                </a:lnTo>
                <a:lnTo>
                  <a:pt x="3076" y="5340"/>
                </a:lnTo>
                <a:lnTo>
                  <a:pt x="3075" y="5342"/>
                </a:lnTo>
                <a:close/>
                <a:moveTo>
                  <a:pt x="2928" y="5017"/>
                </a:moveTo>
                <a:lnTo>
                  <a:pt x="2931" y="5021"/>
                </a:lnTo>
                <a:lnTo>
                  <a:pt x="2938" y="5019"/>
                </a:lnTo>
                <a:lnTo>
                  <a:pt x="2938" y="5018"/>
                </a:lnTo>
                <a:lnTo>
                  <a:pt x="2937" y="5014"/>
                </a:lnTo>
                <a:lnTo>
                  <a:pt x="2932" y="5012"/>
                </a:lnTo>
                <a:lnTo>
                  <a:pt x="2930" y="5012"/>
                </a:lnTo>
                <a:lnTo>
                  <a:pt x="2929" y="5012"/>
                </a:lnTo>
                <a:lnTo>
                  <a:pt x="2929" y="5014"/>
                </a:lnTo>
                <a:lnTo>
                  <a:pt x="2928" y="5015"/>
                </a:lnTo>
                <a:lnTo>
                  <a:pt x="2928" y="5017"/>
                </a:lnTo>
                <a:close/>
                <a:moveTo>
                  <a:pt x="2906" y="4879"/>
                </a:moveTo>
                <a:lnTo>
                  <a:pt x="2905" y="4880"/>
                </a:lnTo>
                <a:lnTo>
                  <a:pt x="2905" y="4884"/>
                </a:lnTo>
                <a:lnTo>
                  <a:pt x="2907" y="4888"/>
                </a:lnTo>
                <a:lnTo>
                  <a:pt x="2909" y="4885"/>
                </a:lnTo>
                <a:lnTo>
                  <a:pt x="2909" y="4878"/>
                </a:lnTo>
                <a:lnTo>
                  <a:pt x="2906" y="4879"/>
                </a:lnTo>
                <a:close/>
                <a:moveTo>
                  <a:pt x="2908" y="4907"/>
                </a:moveTo>
                <a:lnTo>
                  <a:pt x="2908" y="4910"/>
                </a:lnTo>
                <a:lnTo>
                  <a:pt x="2909" y="4912"/>
                </a:lnTo>
                <a:lnTo>
                  <a:pt x="2911" y="4910"/>
                </a:lnTo>
                <a:lnTo>
                  <a:pt x="2914" y="4909"/>
                </a:lnTo>
                <a:lnTo>
                  <a:pt x="2915" y="4908"/>
                </a:lnTo>
                <a:lnTo>
                  <a:pt x="2916" y="4906"/>
                </a:lnTo>
                <a:lnTo>
                  <a:pt x="2915" y="4903"/>
                </a:lnTo>
                <a:lnTo>
                  <a:pt x="2911" y="4904"/>
                </a:lnTo>
                <a:lnTo>
                  <a:pt x="2908" y="4907"/>
                </a:lnTo>
                <a:close/>
                <a:moveTo>
                  <a:pt x="2979" y="5445"/>
                </a:moveTo>
                <a:lnTo>
                  <a:pt x="2977" y="5446"/>
                </a:lnTo>
                <a:lnTo>
                  <a:pt x="2977" y="5447"/>
                </a:lnTo>
                <a:lnTo>
                  <a:pt x="2977" y="5449"/>
                </a:lnTo>
                <a:lnTo>
                  <a:pt x="2979" y="5449"/>
                </a:lnTo>
                <a:lnTo>
                  <a:pt x="2980" y="5448"/>
                </a:lnTo>
                <a:lnTo>
                  <a:pt x="2981" y="5447"/>
                </a:lnTo>
                <a:lnTo>
                  <a:pt x="2980" y="5446"/>
                </a:lnTo>
                <a:lnTo>
                  <a:pt x="2979" y="5445"/>
                </a:lnTo>
                <a:close/>
                <a:moveTo>
                  <a:pt x="2925" y="5042"/>
                </a:moveTo>
                <a:lnTo>
                  <a:pt x="2925" y="5044"/>
                </a:lnTo>
                <a:lnTo>
                  <a:pt x="2928" y="5047"/>
                </a:lnTo>
                <a:lnTo>
                  <a:pt x="2929" y="5046"/>
                </a:lnTo>
                <a:lnTo>
                  <a:pt x="2930" y="5042"/>
                </a:lnTo>
                <a:lnTo>
                  <a:pt x="2928" y="5041"/>
                </a:lnTo>
                <a:lnTo>
                  <a:pt x="2925" y="5041"/>
                </a:lnTo>
                <a:lnTo>
                  <a:pt x="2925" y="5042"/>
                </a:lnTo>
                <a:close/>
                <a:moveTo>
                  <a:pt x="2916" y="4870"/>
                </a:moveTo>
                <a:lnTo>
                  <a:pt x="2915" y="4872"/>
                </a:lnTo>
                <a:lnTo>
                  <a:pt x="2916" y="4874"/>
                </a:lnTo>
                <a:lnTo>
                  <a:pt x="2918" y="4873"/>
                </a:lnTo>
                <a:lnTo>
                  <a:pt x="2918" y="4871"/>
                </a:lnTo>
                <a:lnTo>
                  <a:pt x="2917" y="4870"/>
                </a:lnTo>
                <a:lnTo>
                  <a:pt x="2916" y="4870"/>
                </a:lnTo>
                <a:close/>
                <a:moveTo>
                  <a:pt x="3144" y="5227"/>
                </a:moveTo>
                <a:lnTo>
                  <a:pt x="3144" y="5230"/>
                </a:lnTo>
                <a:lnTo>
                  <a:pt x="3147" y="5230"/>
                </a:lnTo>
                <a:lnTo>
                  <a:pt x="3146" y="5228"/>
                </a:lnTo>
                <a:lnTo>
                  <a:pt x="3144" y="5226"/>
                </a:lnTo>
                <a:lnTo>
                  <a:pt x="3144" y="5227"/>
                </a:lnTo>
                <a:close/>
                <a:moveTo>
                  <a:pt x="3115" y="5349"/>
                </a:moveTo>
                <a:lnTo>
                  <a:pt x="3116" y="5349"/>
                </a:lnTo>
                <a:lnTo>
                  <a:pt x="3118" y="5350"/>
                </a:lnTo>
                <a:lnTo>
                  <a:pt x="3120" y="5349"/>
                </a:lnTo>
                <a:lnTo>
                  <a:pt x="3123" y="5347"/>
                </a:lnTo>
                <a:lnTo>
                  <a:pt x="3123" y="5344"/>
                </a:lnTo>
                <a:lnTo>
                  <a:pt x="3122" y="5343"/>
                </a:lnTo>
                <a:lnTo>
                  <a:pt x="3118" y="5340"/>
                </a:lnTo>
                <a:lnTo>
                  <a:pt x="3117" y="5341"/>
                </a:lnTo>
                <a:lnTo>
                  <a:pt x="3115" y="5341"/>
                </a:lnTo>
                <a:lnTo>
                  <a:pt x="3115" y="5340"/>
                </a:lnTo>
                <a:lnTo>
                  <a:pt x="3116" y="5334"/>
                </a:lnTo>
                <a:lnTo>
                  <a:pt x="3117" y="5332"/>
                </a:lnTo>
                <a:lnTo>
                  <a:pt x="3117" y="5329"/>
                </a:lnTo>
                <a:lnTo>
                  <a:pt x="3118" y="5326"/>
                </a:lnTo>
                <a:lnTo>
                  <a:pt x="3119" y="5326"/>
                </a:lnTo>
                <a:lnTo>
                  <a:pt x="3120" y="5326"/>
                </a:lnTo>
                <a:lnTo>
                  <a:pt x="3120" y="5325"/>
                </a:lnTo>
                <a:lnTo>
                  <a:pt x="3121" y="5326"/>
                </a:lnTo>
                <a:lnTo>
                  <a:pt x="3123" y="5329"/>
                </a:lnTo>
                <a:lnTo>
                  <a:pt x="3123" y="5327"/>
                </a:lnTo>
                <a:lnTo>
                  <a:pt x="3122" y="5319"/>
                </a:lnTo>
                <a:lnTo>
                  <a:pt x="3118" y="5315"/>
                </a:lnTo>
                <a:lnTo>
                  <a:pt x="3119" y="5313"/>
                </a:lnTo>
                <a:lnTo>
                  <a:pt x="3117" y="5314"/>
                </a:lnTo>
                <a:lnTo>
                  <a:pt x="3114" y="5315"/>
                </a:lnTo>
                <a:lnTo>
                  <a:pt x="3111" y="5321"/>
                </a:lnTo>
                <a:lnTo>
                  <a:pt x="3111" y="5329"/>
                </a:lnTo>
                <a:lnTo>
                  <a:pt x="3110" y="5333"/>
                </a:lnTo>
                <a:lnTo>
                  <a:pt x="3109" y="5335"/>
                </a:lnTo>
                <a:lnTo>
                  <a:pt x="3109" y="5337"/>
                </a:lnTo>
                <a:lnTo>
                  <a:pt x="3108" y="5341"/>
                </a:lnTo>
                <a:lnTo>
                  <a:pt x="3108" y="5342"/>
                </a:lnTo>
                <a:lnTo>
                  <a:pt x="3107" y="5344"/>
                </a:lnTo>
                <a:lnTo>
                  <a:pt x="3105" y="5346"/>
                </a:lnTo>
                <a:lnTo>
                  <a:pt x="3104" y="5348"/>
                </a:lnTo>
                <a:lnTo>
                  <a:pt x="3104" y="5350"/>
                </a:lnTo>
                <a:lnTo>
                  <a:pt x="3102" y="5352"/>
                </a:lnTo>
                <a:lnTo>
                  <a:pt x="3102" y="5354"/>
                </a:lnTo>
                <a:lnTo>
                  <a:pt x="3104" y="5358"/>
                </a:lnTo>
                <a:lnTo>
                  <a:pt x="3105" y="5358"/>
                </a:lnTo>
                <a:lnTo>
                  <a:pt x="3107" y="5357"/>
                </a:lnTo>
                <a:lnTo>
                  <a:pt x="3110" y="5359"/>
                </a:lnTo>
                <a:lnTo>
                  <a:pt x="3111" y="5357"/>
                </a:lnTo>
                <a:lnTo>
                  <a:pt x="3113" y="5353"/>
                </a:lnTo>
                <a:lnTo>
                  <a:pt x="3113" y="5352"/>
                </a:lnTo>
                <a:lnTo>
                  <a:pt x="3114" y="5350"/>
                </a:lnTo>
                <a:lnTo>
                  <a:pt x="3115" y="5349"/>
                </a:lnTo>
                <a:close/>
                <a:moveTo>
                  <a:pt x="3153" y="5369"/>
                </a:moveTo>
                <a:lnTo>
                  <a:pt x="3152" y="5366"/>
                </a:lnTo>
                <a:lnTo>
                  <a:pt x="3151" y="5366"/>
                </a:lnTo>
                <a:lnTo>
                  <a:pt x="3150" y="5368"/>
                </a:lnTo>
                <a:lnTo>
                  <a:pt x="3152" y="5369"/>
                </a:lnTo>
                <a:lnTo>
                  <a:pt x="3153" y="5371"/>
                </a:lnTo>
                <a:lnTo>
                  <a:pt x="3153" y="5369"/>
                </a:lnTo>
                <a:close/>
                <a:moveTo>
                  <a:pt x="3132" y="5213"/>
                </a:moveTo>
                <a:lnTo>
                  <a:pt x="3134" y="5211"/>
                </a:lnTo>
                <a:lnTo>
                  <a:pt x="3136" y="5207"/>
                </a:lnTo>
                <a:lnTo>
                  <a:pt x="3135" y="5205"/>
                </a:lnTo>
                <a:lnTo>
                  <a:pt x="3133" y="5204"/>
                </a:lnTo>
                <a:lnTo>
                  <a:pt x="3132" y="5204"/>
                </a:lnTo>
                <a:lnTo>
                  <a:pt x="3128" y="5204"/>
                </a:lnTo>
                <a:lnTo>
                  <a:pt x="3125" y="5209"/>
                </a:lnTo>
                <a:lnTo>
                  <a:pt x="3123" y="5206"/>
                </a:lnTo>
                <a:lnTo>
                  <a:pt x="3125" y="5204"/>
                </a:lnTo>
                <a:lnTo>
                  <a:pt x="3124" y="5202"/>
                </a:lnTo>
                <a:lnTo>
                  <a:pt x="3122" y="5201"/>
                </a:lnTo>
                <a:lnTo>
                  <a:pt x="3115" y="5202"/>
                </a:lnTo>
                <a:lnTo>
                  <a:pt x="3113" y="5202"/>
                </a:lnTo>
                <a:lnTo>
                  <a:pt x="3111" y="5205"/>
                </a:lnTo>
                <a:lnTo>
                  <a:pt x="3110" y="5211"/>
                </a:lnTo>
                <a:lnTo>
                  <a:pt x="3111" y="5215"/>
                </a:lnTo>
                <a:lnTo>
                  <a:pt x="3113" y="5216"/>
                </a:lnTo>
                <a:lnTo>
                  <a:pt x="3116" y="5213"/>
                </a:lnTo>
                <a:lnTo>
                  <a:pt x="3120" y="5207"/>
                </a:lnTo>
                <a:lnTo>
                  <a:pt x="3122" y="5206"/>
                </a:lnTo>
                <a:lnTo>
                  <a:pt x="3123" y="5213"/>
                </a:lnTo>
                <a:lnTo>
                  <a:pt x="3121" y="5215"/>
                </a:lnTo>
                <a:lnTo>
                  <a:pt x="3121" y="5216"/>
                </a:lnTo>
                <a:lnTo>
                  <a:pt x="3122" y="5217"/>
                </a:lnTo>
                <a:lnTo>
                  <a:pt x="3124" y="5216"/>
                </a:lnTo>
                <a:lnTo>
                  <a:pt x="3125" y="5216"/>
                </a:lnTo>
                <a:lnTo>
                  <a:pt x="3126" y="5211"/>
                </a:lnTo>
                <a:lnTo>
                  <a:pt x="3128" y="5211"/>
                </a:lnTo>
                <a:lnTo>
                  <a:pt x="3129" y="5213"/>
                </a:lnTo>
                <a:lnTo>
                  <a:pt x="3132" y="5213"/>
                </a:lnTo>
                <a:close/>
                <a:moveTo>
                  <a:pt x="2994" y="5192"/>
                </a:moveTo>
                <a:lnTo>
                  <a:pt x="2989" y="5204"/>
                </a:lnTo>
                <a:lnTo>
                  <a:pt x="2987" y="5210"/>
                </a:lnTo>
                <a:lnTo>
                  <a:pt x="2987" y="5213"/>
                </a:lnTo>
                <a:lnTo>
                  <a:pt x="2987" y="5216"/>
                </a:lnTo>
                <a:lnTo>
                  <a:pt x="2987" y="5218"/>
                </a:lnTo>
                <a:lnTo>
                  <a:pt x="2988" y="5224"/>
                </a:lnTo>
                <a:lnTo>
                  <a:pt x="2987" y="5228"/>
                </a:lnTo>
                <a:lnTo>
                  <a:pt x="2984" y="5231"/>
                </a:lnTo>
                <a:lnTo>
                  <a:pt x="2982" y="5235"/>
                </a:lnTo>
                <a:lnTo>
                  <a:pt x="2981" y="5239"/>
                </a:lnTo>
                <a:lnTo>
                  <a:pt x="2981" y="5243"/>
                </a:lnTo>
                <a:lnTo>
                  <a:pt x="2979" y="5247"/>
                </a:lnTo>
                <a:lnTo>
                  <a:pt x="2974" y="5251"/>
                </a:lnTo>
                <a:lnTo>
                  <a:pt x="2973" y="5252"/>
                </a:lnTo>
                <a:lnTo>
                  <a:pt x="2971" y="5253"/>
                </a:lnTo>
                <a:lnTo>
                  <a:pt x="2969" y="5254"/>
                </a:lnTo>
                <a:lnTo>
                  <a:pt x="2968" y="5255"/>
                </a:lnTo>
                <a:lnTo>
                  <a:pt x="2968" y="5257"/>
                </a:lnTo>
                <a:lnTo>
                  <a:pt x="2970" y="5260"/>
                </a:lnTo>
                <a:lnTo>
                  <a:pt x="2971" y="5263"/>
                </a:lnTo>
                <a:lnTo>
                  <a:pt x="2970" y="5266"/>
                </a:lnTo>
                <a:lnTo>
                  <a:pt x="2969" y="5270"/>
                </a:lnTo>
                <a:lnTo>
                  <a:pt x="2970" y="5275"/>
                </a:lnTo>
                <a:lnTo>
                  <a:pt x="2971" y="5279"/>
                </a:lnTo>
                <a:lnTo>
                  <a:pt x="2973" y="5282"/>
                </a:lnTo>
                <a:lnTo>
                  <a:pt x="2976" y="5284"/>
                </a:lnTo>
                <a:lnTo>
                  <a:pt x="2984" y="5281"/>
                </a:lnTo>
                <a:lnTo>
                  <a:pt x="2989" y="5281"/>
                </a:lnTo>
                <a:lnTo>
                  <a:pt x="2991" y="5281"/>
                </a:lnTo>
                <a:lnTo>
                  <a:pt x="2992" y="5283"/>
                </a:lnTo>
                <a:lnTo>
                  <a:pt x="2993" y="5284"/>
                </a:lnTo>
                <a:lnTo>
                  <a:pt x="2993" y="5286"/>
                </a:lnTo>
                <a:lnTo>
                  <a:pt x="2993" y="5288"/>
                </a:lnTo>
                <a:lnTo>
                  <a:pt x="2993" y="5290"/>
                </a:lnTo>
                <a:lnTo>
                  <a:pt x="2993" y="5292"/>
                </a:lnTo>
                <a:lnTo>
                  <a:pt x="2997" y="5300"/>
                </a:lnTo>
                <a:lnTo>
                  <a:pt x="2998" y="5301"/>
                </a:lnTo>
                <a:lnTo>
                  <a:pt x="2997" y="5315"/>
                </a:lnTo>
                <a:lnTo>
                  <a:pt x="2997" y="5318"/>
                </a:lnTo>
                <a:lnTo>
                  <a:pt x="2995" y="5322"/>
                </a:lnTo>
                <a:lnTo>
                  <a:pt x="2994" y="5326"/>
                </a:lnTo>
                <a:lnTo>
                  <a:pt x="2994" y="5331"/>
                </a:lnTo>
                <a:lnTo>
                  <a:pt x="2991" y="5338"/>
                </a:lnTo>
                <a:lnTo>
                  <a:pt x="2990" y="5342"/>
                </a:lnTo>
                <a:lnTo>
                  <a:pt x="2989" y="5346"/>
                </a:lnTo>
                <a:lnTo>
                  <a:pt x="2989" y="5350"/>
                </a:lnTo>
                <a:lnTo>
                  <a:pt x="2992" y="5353"/>
                </a:lnTo>
                <a:lnTo>
                  <a:pt x="2995" y="5356"/>
                </a:lnTo>
                <a:lnTo>
                  <a:pt x="3001" y="5359"/>
                </a:lnTo>
                <a:lnTo>
                  <a:pt x="3003" y="5359"/>
                </a:lnTo>
                <a:lnTo>
                  <a:pt x="3004" y="5358"/>
                </a:lnTo>
                <a:lnTo>
                  <a:pt x="3008" y="5356"/>
                </a:lnTo>
                <a:lnTo>
                  <a:pt x="3009" y="5355"/>
                </a:lnTo>
                <a:lnTo>
                  <a:pt x="3013" y="5355"/>
                </a:lnTo>
                <a:lnTo>
                  <a:pt x="3018" y="5354"/>
                </a:lnTo>
                <a:lnTo>
                  <a:pt x="3020" y="5354"/>
                </a:lnTo>
                <a:lnTo>
                  <a:pt x="3022" y="5354"/>
                </a:lnTo>
                <a:lnTo>
                  <a:pt x="3026" y="5356"/>
                </a:lnTo>
                <a:lnTo>
                  <a:pt x="3025" y="5352"/>
                </a:lnTo>
                <a:lnTo>
                  <a:pt x="3024" y="5349"/>
                </a:lnTo>
                <a:lnTo>
                  <a:pt x="3021" y="5340"/>
                </a:lnTo>
                <a:lnTo>
                  <a:pt x="3021" y="5338"/>
                </a:lnTo>
                <a:lnTo>
                  <a:pt x="3022" y="5334"/>
                </a:lnTo>
                <a:lnTo>
                  <a:pt x="3025" y="5325"/>
                </a:lnTo>
                <a:lnTo>
                  <a:pt x="3026" y="5322"/>
                </a:lnTo>
                <a:lnTo>
                  <a:pt x="3024" y="5314"/>
                </a:lnTo>
                <a:lnTo>
                  <a:pt x="3024" y="5303"/>
                </a:lnTo>
                <a:lnTo>
                  <a:pt x="3024" y="5295"/>
                </a:lnTo>
                <a:lnTo>
                  <a:pt x="3026" y="5291"/>
                </a:lnTo>
                <a:lnTo>
                  <a:pt x="3026" y="5290"/>
                </a:lnTo>
                <a:lnTo>
                  <a:pt x="3025" y="5277"/>
                </a:lnTo>
                <a:lnTo>
                  <a:pt x="3024" y="5274"/>
                </a:lnTo>
                <a:lnTo>
                  <a:pt x="3021" y="5271"/>
                </a:lnTo>
                <a:lnTo>
                  <a:pt x="3020" y="5267"/>
                </a:lnTo>
                <a:lnTo>
                  <a:pt x="3020" y="5263"/>
                </a:lnTo>
                <a:lnTo>
                  <a:pt x="3023" y="5261"/>
                </a:lnTo>
                <a:lnTo>
                  <a:pt x="3030" y="5256"/>
                </a:lnTo>
                <a:lnTo>
                  <a:pt x="3034" y="5254"/>
                </a:lnTo>
                <a:lnTo>
                  <a:pt x="3038" y="5253"/>
                </a:lnTo>
                <a:lnTo>
                  <a:pt x="3042" y="5253"/>
                </a:lnTo>
                <a:lnTo>
                  <a:pt x="3046" y="5254"/>
                </a:lnTo>
                <a:lnTo>
                  <a:pt x="3048" y="5257"/>
                </a:lnTo>
                <a:lnTo>
                  <a:pt x="3048" y="5261"/>
                </a:lnTo>
                <a:lnTo>
                  <a:pt x="3048" y="5266"/>
                </a:lnTo>
                <a:lnTo>
                  <a:pt x="3048" y="5271"/>
                </a:lnTo>
                <a:lnTo>
                  <a:pt x="3047" y="5273"/>
                </a:lnTo>
                <a:lnTo>
                  <a:pt x="3043" y="5280"/>
                </a:lnTo>
                <a:lnTo>
                  <a:pt x="3042" y="5282"/>
                </a:lnTo>
                <a:lnTo>
                  <a:pt x="3042" y="5284"/>
                </a:lnTo>
                <a:lnTo>
                  <a:pt x="3043" y="5285"/>
                </a:lnTo>
                <a:lnTo>
                  <a:pt x="3057" y="5298"/>
                </a:lnTo>
                <a:lnTo>
                  <a:pt x="3061" y="5300"/>
                </a:lnTo>
                <a:lnTo>
                  <a:pt x="3065" y="5301"/>
                </a:lnTo>
                <a:lnTo>
                  <a:pt x="3068" y="5304"/>
                </a:lnTo>
                <a:lnTo>
                  <a:pt x="3067" y="5306"/>
                </a:lnTo>
                <a:lnTo>
                  <a:pt x="3066" y="5308"/>
                </a:lnTo>
                <a:lnTo>
                  <a:pt x="3065" y="5309"/>
                </a:lnTo>
                <a:lnTo>
                  <a:pt x="3065" y="5311"/>
                </a:lnTo>
                <a:lnTo>
                  <a:pt x="3063" y="5321"/>
                </a:lnTo>
                <a:lnTo>
                  <a:pt x="3064" y="5324"/>
                </a:lnTo>
                <a:lnTo>
                  <a:pt x="3067" y="5327"/>
                </a:lnTo>
                <a:lnTo>
                  <a:pt x="3069" y="5328"/>
                </a:lnTo>
                <a:lnTo>
                  <a:pt x="3072" y="5329"/>
                </a:lnTo>
                <a:lnTo>
                  <a:pt x="3078" y="5330"/>
                </a:lnTo>
                <a:lnTo>
                  <a:pt x="3082" y="5330"/>
                </a:lnTo>
                <a:lnTo>
                  <a:pt x="3084" y="5328"/>
                </a:lnTo>
                <a:lnTo>
                  <a:pt x="3083" y="5324"/>
                </a:lnTo>
                <a:lnTo>
                  <a:pt x="3083" y="5322"/>
                </a:lnTo>
                <a:lnTo>
                  <a:pt x="3085" y="5320"/>
                </a:lnTo>
                <a:lnTo>
                  <a:pt x="3088" y="5318"/>
                </a:lnTo>
                <a:lnTo>
                  <a:pt x="3098" y="5316"/>
                </a:lnTo>
                <a:lnTo>
                  <a:pt x="3103" y="5315"/>
                </a:lnTo>
                <a:lnTo>
                  <a:pt x="3104" y="5316"/>
                </a:lnTo>
                <a:lnTo>
                  <a:pt x="3106" y="5315"/>
                </a:lnTo>
                <a:lnTo>
                  <a:pt x="3106" y="5314"/>
                </a:lnTo>
                <a:lnTo>
                  <a:pt x="3106" y="5313"/>
                </a:lnTo>
                <a:lnTo>
                  <a:pt x="3110" y="5314"/>
                </a:lnTo>
                <a:lnTo>
                  <a:pt x="3111" y="5315"/>
                </a:lnTo>
                <a:lnTo>
                  <a:pt x="3112" y="5313"/>
                </a:lnTo>
                <a:lnTo>
                  <a:pt x="3112" y="5309"/>
                </a:lnTo>
                <a:lnTo>
                  <a:pt x="3112" y="5307"/>
                </a:lnTo>
                <a:lnTo>
                  <a:pt x="3112" y="5305"/>
                </a:lnTo>
                <a:lnTo>
                  <a:pt x="3111" y="5303"/>
                </a:lnTo>
                <a:lnTo>
                  <a:pt x="3109" y="5303"/>
                </a:lnTo>
                <a:lnTo>
                  <a:pt x="3108" y="5304"/>
                </a:lnTo>
                <a:lnTo>
                  <a:pt x="3107" y="5304"/>
                </a:lnTo>
                <a:lnTo>
                  <a:pt x="3105" y="5304"/>
                </a:lnTo>
                <a:lnTo>
                  <a:pt x="3104" y="5302"/>
                </a:lnTo>
                <a:lnTo>
                  <a:pt x="3102" y="5300"/>
                </a:lnTo>
                <a:lnTo>
                  <a:pt x="3102" y="5298"/>
                </a:lnTo>
                <a:lnTo>
                  <a:pt x="3101" y="5297"/>
                </a:lnTo>
                <a:lnTo>
                  <a:pt x="3100" y="5296"/>
                </a:lnTo>
                <a:lnTo>
                  <a:pt x="3096" y="5292"/>
                </a:lnTo>
                <a:lnTo>
                  <a:pt x="3094" y="5291"/>
                </a:lnTo>
                <a:lnTo>
                  <a:pt x="3092" y="5290"/>
                </a:lnTo>
                <a:lnTo>
                  <a:pt x="3091" y="5289"/>
                </a:lnTo>
                <a:lnTo>
                  <a:pt x="3090" y="5288"/>
                </a:lnTo>
                <a:lnTo>
                  <a:pt x="3090" y="5286"/>
                </a:lnTo>
                <a:lnTo>
                  <a:pt x="3090" y="5285"/>
                </a:lnTo>
                <a:lnTo>
                  <a:pt x="3092" y="5280"/>
                </a:lnTo>
                <a:lnTo>
                  <a:pt x="3092" y="5276"/>
                </a:lnTo>
                <a:lnTo>
                  <a:pt x="3095" y="5273"/>
                </a:lnTo>
                <a:lnTo>
                  <a:pt x="3094" y="5271"/>
                </a:lnTo>
                <a:lnTo>
                  <a:pt x="3092" y="5268"/>
                </a:lnTo>
                <a:lnTo>
                  <a:pt x="3091" y="5266"/>
                </a:lnTo>
                <a:lnTo>
                  <a:pt x="3092" y="5265"/>
                </a:lnTo>
                <a:lnTo>
                  <a:pt x="3091" y="5263"/>
                </a:lnTo>
                <a:lnTo>
                  <a:pt x="3084" y="5258"/>
                </a:lnTo>
                <a:lnTo>
                  <a:pt x="3081" y="5254"/>
                </a:lnTo>
                <a:lnTo>
                  <a:pt x="3080" y="5250"/>
                </a:lnTo>
                <a:lnTo>
                  <a:pt x="3075" y="5243"/>
                </a:lnTo>
                <a:lnTo>
                  <a:pt x="3073" y="5240"/>
                </a:lnTo>
                <a:lnTo>
                  <a:pt x="3071" y="5239"/>
                </a:lnTo>
                <a:lnTo>
                  <a:pt x="3068" y="5237"/>
                </a:lnTo>
                <a:lnTo>
                  <a:pt x="3066" y="5237"/>
                </a:lnTo>
                <a:lnTo>
                  <a:pt x="3063" y="5233"/>
                </a:lnTo>
                <a:lnTo>
                  <a:pt x="3060" y="5230"/>
                </a:lnTo>
                <a:lnTo>
                  <a:pt x="3058" y="5229"/>
                </a:lnTo>
                <a:lnTo>
                  <a:pt x="3058" y="5227"/>
                </a:lnTo>
                <a:lnTo>
                  <a:pt x="3060" y="5226"/>
                </a:lnTo>
                <a:lnTo>
                  <a:pt x="3064" y="5227"/>
                </a:lnTo>
                <a:lnTo>
                  <a:pt x="3066" y="5228"/>
                </a:lnTo>
                <a:lnTo>
                  <a:pt x="3069" y="5228"/>
                </a:lnTo>
                <a:lnTo>
                  <a:pt x="3071" y="5227"/>
                </a:lnTo>
                <a:lnTo>
                  <a:pt x="3073" y="5223"/>
                </a:lnTo>
                <a:lnTo>
                  <a:pt x="3076" y="5221"/>
                </a:lnTo>
                <a:lnTo>
                  <a:pt x="3086" y="5217"/>
                </a:lnTo>
                <a:lnTo>
                  <a:pt x="3090" y="5216"/>
                </a:lnTo>
                <a:lnTo>
                  <a:pt x="3093" y="5214"/>
                </a:lnTo>
                <a:lnTo>
                  <a:pt x="3099" y="5209"/>
                </a:lnTo>
                <a:lnTo>
                  <a:pt x="3104" y="5203"/>
                </a:lnTo>
                <a:lnTo>
                  <a:pt x="3106" y="5199"/>
                </a:lnTo>
                <a:lnTo>
                  <a:pt x="3109" y="5195"/>
                </a:lnTo>
                <a:lnTo>
                  <a:pt x="3111" y="5194"/>
                </a:lnTo>
                <a:lnTo>
                  <a:pt x="3112" y="5193"/>
                </a:lnTo>
                <a:lnTo>
                  <a:pt x="3118" y="5192"/>
                </a:lnTo>
                <a:lnTo>
                  <a:pt x="3121" y="5193"/>
                </a:lnTo>
                <a:lnTo>
                  <a:pt x="3124" y="5196"/>
                </a:lnTo>
                <a:lnTo>
                  <a:pt x="3126" y="5197"/>
                </a:lnTo>
                <a:lnTo>
                  <a:pt x="3129" y="5197"/>
                </a:lnTo>
                <a:lnTo>
                  <a:pt x="3130" y="5195"/>
                </a:lnTo>
                <a:lnTo>
                  <a:pt x="3131" y="5189"/>
                </a:lnTo>
                <a:lnTo>
                  <a:pt x="3131" y="5186"/>
                </a:lnTo>
                <a:lnTo>
                  <a:pt x="3129" y="5184"/>
                </a:lnTo>
                <a:lnTo>
                  <a:pt x="3126" y="5182"/>
                </a:lnTo>
                <a:lnTo>
                  <a:pt x="3122" y="5181"/>
                </a:lnTo>
                <a:lnTo>
                  <a:pt x="3117" y="5182"/>
                </a:lnTo>
                <a:lnTo>
                  <a:pt x="3111" y="5184"/>
                </a:lnTo>
                <a:lnTo>
                  <a:pt x="3110" y="5184"/>
                </a:lnTo>
                <a:lnTo>
                  <a:pt x="3110" y="5185"/>
                </a:lnTo>
                <a:lnTo>
                  <a:pt x="3112" y="5187"/>
                </a:lnTo>
                <a:lnTo>
                  <a:pt x="3112" y="5188"/>
                </a:lnTo>
                <a:lnTo>
                  <a:pt x="3104" y="5188"/>
                </a:lnTo>
                <a:lnTo>
                  <a:pt x="3099" y="5188"/>
                </a:lnTo>
                <a:lnTo>
                  <a:pt x="3091" y="5188"/>
                </a:lnTo>
                <a:lnTo>
                  <a:pt x="3087" y="5189"/>
                </a:lnTo>
                <a:lnTo>
                  <a:pt x="3086" y="5191"/>
                </a:lnTo>
                <a:lnTo>
                  <a:pt x="3084" y="5192"/>
                </a:lnTo>
                <a:lnTo>
                  <a:pt x="3080" y="5194"/>
                </a:lnTo>
                <a:lnTo>
                  <a:pt x="3076" y="5194"/>
                </a:lnTo>
                <a:lnTo>
                  <a:pt x="3072" y="5194"/>
                </a:lnTo>
                <a:lnTo>
                  <a:pt x="3070" y="5192"/>
                </a:lnTo>
                <a:lnTo>
                  <a:pt x="3068" y="5191"/>
                </a:lnTo>
                <a:lnTo>
                  <a:pt x="3066" y="5190"/>
                </a:lnTo>
                <a:lnTo>
                  <a:pt x="3064" y="5191"/>
                </a:lnTo>
                <a:lnTo>
                  <a:pt x="3061" y="5194"/>
                </a:lnTo>
                <a:lnTo>
                  <a:pt x="3055" y="5200"/>
                </a:lnTo>
                <a:lnTo>
                  <a:pt x="3053" y="5204"/>
                </a:lnTo>
                <a:lnTo>
                  <a:pt x="3051" y="5208"/>
                </a:lnTo>
                <a:lnTo>
                  <a:pt x="3047" y="5210"/>
                </a:lnTo>
                <a:lnTo>
                  <a:pt x="3043" y="5209"/>
                </a:lnTo>
                <a:lnTo>
                  <a:pt x="3039" y="5209"/>
                </a:lnTo>
                <a:lnTo>
                  <a:pt x="3036" y="5209"/>
                </a:lnTo>
                <a:lnTo>
                  <a:pt x="3034" y="5209"/>
                </a:lnTo>
                <a:lnTo>
                  <a:pt x="3032" y="5205"/>
                </a:lnTo>
                <a:lnTo>
                  <a:pt x="3029" y="5198"/>
                </a:lnTo>
                <a:lnTo>
                  <a:pt x="3025" y="5195"/>
                </a:lnTo>
                <a:lnTo>
                  <a:pt x="3020" y="5193"/>
                </a:lnTo>
                <a:lnTo>
                  <a:pt x="3019" y="5192"/>
                </a:lnTo>
                <a:lnTo>
                  <a:pt x="3014" y="5184"/>
                </a:lnTo>
                <a:lnTo>
                  <a:pt x="3013" y="5181"/>
                </a:lnTo>
                <a:lnTo>
                  <a:pt x="3012" y="5177"/>
                </a:lnTo>
                <a:lnTo>
                  <a:pt x="3011" y="5172"/>
                </a:lnTo>
                <a:lnTo>
                  <a:pt x="3011" y="5168"/>
                </a:lnTo>
                <a:lnTo>
                  <a:pt x="3012" y="5165"/>
                </a:lnTo>
                <a:lnTo>
                  <a:pt x="3013" y="5160"/>
                </a:lnTo>
                <a:lnTo>
                  <a:pt x="3015" y="5156"/>
                </a:lnTo>
                <a:lnTo>
                  <a:pt x="3017" y="5152"/>
                </a:lnTo>
                <a:lnTo>
                  <a:pt x="3021" y="5147"/>
                </a:lnTo>
                <a:lnTo>
                  <a:pt x="3023" y="5146"/>
                </a:lnTo>
                <a:lnTo>
                  <a:pt x="3026" y="5144"/>
                </a:lnTo>
                <a:lnTo>
                  <a:pt x="3031" y="5143"/>
                </a:lnTo>
                <a:lnTo>
                  <a:pt x="3035" y="5144"/>
                </a:lnTo>
                <a:lnTo>
                  <a:pt x="3042" y="5146"/>
                </a:lnTo>
                <a:lnTo>
                  <a:pt x="3046" y="5146"/>
                </a:lnTo>
                <a:lnTo>
                  <a:pt x="3060" y="5144"/>
                </a:lnTo>
                <a:lnTo>
                  <a:pt x="3063" y="5144"/>
                </a:lnTo>
                <a:lnTo>
                  <a:pt x="3067" y="5145"/>
                </a:lnTo>
                <a:lnTo>
                  <a:pt x="3071" y="5146"/>
                </a:lnTo>
                <a:lnTo>
                  <a:pt x="3075" y="5146"/>
                </a:lnTo>
                <a:lnTo>
                  <a:pt x="3082" y="5145"/>
                </a:lnTo>
                <a:lnTo>
                  <a:pt x="3090" y="5145"/>
                </a:lnTo>
                <a:lnTo>
                  <a:pt x="3112" y="5145"/>
                </a:lnTo>
                <a:lnTo>
                  <a:pt x="3115" y="5144"/>
                </a:lnTo>
                <a:lnTo>
                  <a:pt x="3118" y="5145"/>
                </a:lnTo>
                <a:lnTo>
                  <a:pt x="3122" y="5147"/>
                </a:lnTo>
                <a:lnTo>
                  <a:pt x="3125" y="5150"/>
                </a:lnTo>
                <a:lnTo>
                  <a:pt x="3126" y="5151"/>
                </a:lnTo>
                <a:lnTo>
                  <a:pt x="3134" y="5151"/>
                </a:lnTo>
                <a:lnTo>
                  <a:pt x="3138" y="5151"/>
                </a:lnTo>
                <a:lnTo>
                  <a:pt x="3142" y="5151"/>
                </a:lnTo>
                <a:lnTo>
                  <a:pt x="3154" y="5149"/>
                </a:lnTo>
                <a:lnTo>
                  <a:pt x="3158" y="5148"/>
                </a:lnTo>
                <a:lnTo>
                  <a:pt x="3160" y="5148"/>
                </a:lnTo>
                <a:lnTo>
                  <a:pt x="3164" y="5146"/>
                </a:lnTo>
                <a:lnTo>
                  <a:pt x="3165" y="5145"/>
                </a:lnTo>
                <a:lnTo>
                  <a:pt x="3168" y="5142"/>
                </a:lnTo>
                <a:lnTo>
                  <a:pt x="3171" y="5139"/>
                </a:lnTo>
                <a:lnTo>
                  <a:pt x="3173" y="5136"/>
                </a:lnTo>
                <a:lnTo>
                  <a:pt x="3175" y="5133"/>
                </a:lnTo>
                <a:lnTo>
                  <a:pt x="3182" y="5127"/>
                </a:lnTo>
                <a:lnTo>
                  <a:pt x="3184" y="5124"/>
                </a:lnTo>
                <a:lnTo>
                  <a:pt x="3186" y="5121"/>
                </a:lnTo>
                <a:lnTo>
                  <a:pt x="3190" y="5114"/>
                </a:lnTo>
                <a:lnTo>
                  <a:pt x="3190" y="5113"/>
                </a:lnTo>
                <a:lnTo>
                  <a:pt x="3193" y="5110"/>
                </a:lnTo>
                <a:lnTo>
                  <a:pt x="3194" y="5109"/>
                </a:lnTo>
                <a:lnTo>
                  <a:pt x="3191" y="5105"/>
                </a:lnTo>
                <a:lnTo>
                  <a:pt x="3189" y="5103"/>
                </a:lnTo>
                <a:lnTo>
                  <a:pt x="3185" y="5103"/>
                </a:lnTo>
                <a:lnTo>
                  <a:pt x="3184" y="5104"/>
                </a:lnTo>
                <a:lnTo>
                  <a:pt x="3181" y="5107"/>
                </a:lnTo>
                <a:lnTo>
                  <a:pt x="3178" y="5111"/>
                </a:lnTo>
                <a:lnTo>
                  <a:pt x="3177" y="5112"/>
                </a:lnTo>
                <a:lnTo>
                  <a:pt x="3173" y="5112"/>
                </a:lnTo>
                <a:lnTo>
                  <a:pt x="3172" y="5113"/>
                </a:lnTo>
                <a:lnTo>
                  <a:pt x="3171" y="5116"/>
                </a:lnTo>
                <a:lnTo>
                  <a:pt x="3169" y="5119"/>
                </a:lnTo>
                <a:lnTo>
                  <a:pt x="3165" y="5121"/>
                </a:lnTo>
                <a:lnTo>
                  <a:pt x="3160" y="5126"/>
                </a:lnTo>
                <a:lnTo>
                  <a:pt x="3148" y="5132"/>
                </a:lnTo>
                <a:lnTo>
                  <a:pt x="3145" y="5133"/>
                </a:lnTo>
                <a:lnTo>
                  <a:pt x="3125" y="5129"/>
                </a:lnTo>
                <a:lnTo>
                  <a:pt x="3118" y="5129"/>
                </a:lnTo>
                <a:lnTo>
                  <a:pt x="3116" y="5129"/>
                </a:lnTo>
                <a:lnTo>
                  <a:pt x="3114" y="5130"/>
                </a:lnTo>
                <a:lnTo>
                  <a:pt x="3112" y="5132"/>
                </a:lnTo>
                <a:lnTo>
                  <a:pt x="3110" y="5132"/>
                </a:lnTo>
                <a:lnTo>
                  <a:pt x="3108" y="5132"/>
                </a:lnTo>
                <a:lnTo>
                  <a:pt x="3103" y="5129"/>
                </a:lnTo>
                <a:lnTo>
                  <a:pt x="3100" y="5127"/>
                </a:lnTo>
                <a:lnTo>
                  <a:pt x="3096" y="5126"/>
                </a:lnTo>
                <a:lnTo>
                  <a:pt x="3084" y="5126"/>
                </a:lnTo>
                <a:lnTo>
                  <a:pt x="3076" y="5124"/>
                </a:lnTo>
                <a:lnTo>
                  <a:pt x="3066" y="5124"/>
                </a:lnTo>
                <a:lnTo>
                  <a:pt x="3064" y="5124"/>
                </a:lnTo>
                <a:lnTo>
                  <a:pt x="3063" y="5123"/>
                </a:lnTo>
                <a:lnTo>
                  <a:pt x="3062" y="5121"/>
                </a:lnTo>
                <a:lnTo>
                  <a:pt x="3061" y="5119"/>
                </a:lnTo>
                <a:lnTo>
                  <a:pt x="3059" y="5118"/>
                </a:lnTo>
                <a:lnTo>
                  <a:pt x="3058" y="5118"/>
                </a:lnTo>
                <a:lnTo>
                  <a:pt x="3055" y="5118"/>
                </a:lnTo>
                <a:lnTo>
                  <a:pt x="3052" y="5118"/>
                </a:lnTo>
                <a:lnTo>
                  <a:pt x="3048" y="5115"/>
                </a:lnTo>
                <a:lnTo>
                  <a:pt x="3046" y="5115"/>
                </a:lnTo>
                <a:lnTo>
                  <a:pt x="3044" y="5116"/>
                </a:lnTo>
                <a:lnTo>
                  <a:pt x="3042" y="5117"/>
                </a:lnTo>
                <a:lnTo>
                  <a:pt x="3040" y="5118"/>
                </a:lnTo>
                <a:lnTo>
                  <a:pt x="3038" y="5122"/>
                </a:lnTo>
                <a:lnTo>
                  <a:pt x="3036" y="5126"/>
                </a:lnTo>
                <a:lnTo>
                  <a:pt x="3035" y="5127"/>
                </a:lnTo>
                <a:lnTo>
                  <a:pt x="3033" y="5129"/>
                </a:lnTo>
                <a:lnTo>
                  <a:pt x="3032" y="5130"/>
                </a:lnTo>
                <a:lnTo>
                  <a:pt x="3031" y="5132"/>
                </a:lnTo>
                <a:lnTo>
                  <a:pt x="3028" y="5133"/>
                </a:lnTo>
                <a:lnTo>
                  <a:pt x="3025" y="5132"/>
                </a:lnTo>
                <a:lnTo>
                  <a:pt x="3023" y="5131"/>
                </a:lnTo>
                <a:lnTo>
                  <a:pt x="3021" y="5127"/>
                </a:lnTo>
                <a:lnTo>
                  <a:pt x="3020" y="5128"/>
                </a:lnTo>
                <a:lnTo>
                  <a:pt x="3019" y="5128"/>
                </a:lnTo>
                <a:lnTo>
                  <a:pt x="3018" y="5132"/>
                </a:lnTo>
                <a:lnTo>
                  <a:pt x="3015" y="5135"/>
                </a:lnTo>
                <a:lnTo>
                  <a:pt x="3013" y="5136"/>
                </a:lnTo>
                <a:lnTo>
                  <a:pt x="3012" y="5138"/>
                </a:lnTo>
                <a:lnTo>
                  <a:pt x="3011" y="5142"/>
                </a:lnTo>
                <a:lnTo>
                  <a:pt x="3010" y="5144"/>
                </a:lnTo>
                <a:lnTo>
                  <a:pt x="3007" y="5146"/>
                </a:lnTo>
                <a:lnTo>
                  <a:pt x="3003" y="5153"/>
                </a:lnTo>
                <a:lnTo>
                  <a:pt x="3003" y="5155"/>
                </a:lnTo>
                <a:lnTo>
                  <a:pt x="3005" y="5160"/>
                </a:lnTo>
                <a:lnTo>
                  <a:pt x="3004" y="5162"/>
                </a:lnTo>
                <a:lnTo>
                  <a:pt x="3002" y="5164"/>
                </a:lnTo>
                <a:lnTo>
                  <a:pt x="3001" y="5163"/>
                </a:lnTo>
                <a:lnTo>
                  <a:pt x="3000" y="5165"/>
                </a:lnTo>
                <a:lnTo>
                  <a:pt x="3002" y="5178"/>
                </a:lnTo>
                <a:lnTo>
                  <a:pt x="3004" y="5185"/>
                </a:lnTo>
                <a:lnTo>
                  <a:pt x="3004" y="5188"/>
                </a:lnTo>
                <a:lnTo>
                  <a:pt x="3004" y="5192"/>
                </a:lnTo>
                <a:lnTo>
                  <a:pt x="3002" y="5188"/>
                </a:lnTo>
                <a:lnTo>
                  <a:pt x="3000" y="5185"/>
                </a:lnTo>
                <a:lnTo>
                  <a:pt x="2998" y="5187"/>
                </a:lnTo>
                <a:lnTo>
                  <a:pt x="2994" y="5192"/>
                </a:lnTo>
                <a:close/>
                <a:moveTo>
                  <a:pt x="3149" y="5456"/>
                </a:moveTo>
                <a:lnTo>
                  <a:pt x="3152" y="5456"/>
                </a:lnTo>
                <a:lnTo>
                  <a:pt x="3154" y="5460"/>
                </a:lnTo>
                <a:lnTo>
                  <a:pt x="3157" y="5459"/>
                </a:lnTo>
                <a:lnTo>
                  <a:pt x="3158" y="5458"/>
                </a:lnTo>
                <a:lnTo>
                  <a:pt x="3159" y="5454"/>
                </a:lnTo>
                <a:lnTo>
                  <a:pt x="3162" y="5452"/>
                </a:lnTo>
                <a:lnTo>
                  <a:pt x="3162" y="5448"/>
                </a:lnTo>
                <a:lnTo>
                  <a:pt x="3162" y="5448"/>
                </a:lnTo>
                <a:lnTo>
                  <a:pt x="3161" y="5447"/>
                </a:lnTo>
                <a:lnTo>
                  <a:pt x="3160" y="5447"/>
                </a:lnTo>
                <a:lnTo>
                  <a:pt x="3155" y="5453"/>
                </a:lnTo>
                <a:lnTo>
                  <a:pt x="3155" y="5453"/>
                </a:lnTo>
                <a:lnTo>
                  <a:pt x="3154" y="5451"/>
                </a:lnTo>
                <a:lnTo>
                  <a:pt x="3152" y="5451"/>
                </a:lnTo>
                <a:lnTo>
                  <a:pt x="3151" y="5453"/>
                </a:lnTo>
                <a:lnTo>
                  <a:pt x="3149" y="5456"/>
                </a:lnTo>
                <a:close/>
                <a:moveTo>
                  <a:pt x="3127" y="5453"/>
                </a:moveTo>
                <a:lnTo>
                  <a:pt x="3128" y="5450"/>
                </a:lnTo>
                <a:lnTo>
                  <a:pt x="3124" y="5448"/>
                </a:lnTo>
                <a:lnTo>
                  <a:pt x="3121" y="5449"/>
                </a:lnTo>
                <a:lnTo>
                  <a:pt x="3120" y="5450"/>
                </a:lnTo>
                <a:lnTo>
                  <a:pt x="3117" y="5452"/>
                </a:lnTo>
                <a:lnTo>
                  <a:pt x="3117" y="5454"/>
                </a:lnTo>
                <a:lnTo>
                  <a:pt x="3127" y="5454"/>
                </a:lnTo>
                <a:lnTo>
                  <a:pt x="3127" y="5453"/>
                </a:lnTo>
                <a:close/>
                <a:moveTo>
                  <a:pt x="3117" y="5456"/>
                </a:moveTo>
                <a:lnTo>
                  <a:pt x="3114" y="5458"/>
                </a:lnTo>
                <a:lnTo>
                  <a:pt x="3113" y="5459"/>
                </a:lnTo>
                <a:lnTo>
                  <a:pt x="3112" y="5461"/>
                </a:lnTo>
                <a:lnTo>
                  <a:pt x="3114" y="5461"/>
                </a:lnTo>
                <a:lnTo>
                  <a:pt x="3115" y="5459"/>
                </a:lnTo>
                <a:lnTo>
                  <a:pt x="3117" y="5458"/>
                </a:lnTo>
                <a:lnTo>
                  <a:pt x="3122" y="5457"/>
                </a:lnTo>
                <a:lnTo>
                  <a:pt x="3121" y="5456"/>
                </a:lnTo>
                <a:lnTo>
                  <a:pt x="3120" y="5456"/>
                </a:lnTo>
                <a:lnTo>
                  <a:pt x="3117" y="5456"/>
                </a:lnTo>
                <a:close/>
                <a:moveTo>
                  <a:pt x="3121" y="5222"/>
                </a:moveTo>
                <a:lnTo>
                  <a:pt x="3120" y="5223"/>
                </a:lnTo>
                <a:lnTo>
                  <a:pt x="3119" y="5224"/>
                </a:lnTo>
                <a:lnTo>
                  <a:pt x="3119" y="5225"/>
                </a:lnTo>
                <a:lnTo>
                  <a:pt x="3119" y="5227"/>
                </a:lnTo>
                <a:lnTo>
                  <a:pt x="3122" y="5224"/>
                </a:lnTo>
                <a:lnTo>
                  <a:pt x="3121" y="5222"/>
                </a:lnTo>
                <a:close/>
                <a:moveTo>
                  <a:pt x="3091" y="5346"/>
                </a:moveTo>
                <a:lnTo>
                  <a:pt x="3092" y="5348"/>
                </a:lnTo>
                <a:lnTo>
                  <a:pt x="3094" y="5348"/>
                </a:lnTo>
                <a:lnTo>
                  <a:pt x="3095" y="5347"/>
                </a:lnTo>
                <a:lnTo>
                  <a:pt x="3098" y="5348"/>
                </a:lnTo>
                <a:lnTo>
                  <a:pt x="3100" y="5349"/>
                </a:lnTo>
                <a:lnTo>
                  <a:pt x="3101" y="5349"/>
                </a:lnTo>
                <a:lnTo>
                  <a:pt x="3103" y="5347"/>
                </a:lnTo>
                <a:lnTo>
                  <a:pt x="3104" y="5344"/>
                </a:lnTo>
                <a:lnTo>
                  <a:pt x="3103" y="5340"/>
                </a:lnTo>
                <a:lnTo>
                  <a:pt x="3108" y="5333"/>
                </a:lnTo>
                <a:lnTo>
                  <a:pt x="3107" y="5324"/>
                </a:lnTo>
                <a:lnTo>
                  <a:pt x="3106" y="5322"/>
                </a:lnTo>
                <a:lnTo>
                  <a:pt x="3104" y="5322"/>
                </a:lnTo>
                <a:lnTo>
                  <a:pt x="3100" y="5325"/>
                </a:lnTo>
                <a:lnTo>
                  <a:pt x="3094" y="5327"/>
                </a:lnTo>
                <a:lnTo>
                  <a:pt x="3093" y="5330"/>
                </a:lnTo>
                <a:lnTo>
                  <a:pt x="3095" y="5335"/>
                </a:lnTo>
                <a:lnTo>
                  <a:pt x="3095" y="5337"/>
                </a:lnTo>
                <a:lnTo>
                  <a:pt x="3093" y="5340"/>
                </a:lnTo>
                <a:lnTo>
                  <a:pt x="3091" y="5346"/>
                </a:lnTo>
                <a:close/>
                <a:moveTo>
                  <a:pt x="3115" y="5301"/>
                </a:moveTo>
                <a:lnTo>
                  <a:pt x="3115" y="5302"/>
                </a:lnTo>
                <a:lnTo>
                  <a:pt x="3116" y="5305"/>
                </a:lnTo>
                <a:lnTo>
                  <a:pt x="3119" y="5308"/>
                </a:lnTo>
                <a:lnTo>
                  <a:pt x="3121" y="5308"/>
                </a:lnTo>
                <a:lnTo>
                  <a:pt x="3125" y="5304"/>
                </a:lnTo>
                <a:lnTo>
                  <a:pt x="3125" y="5301"/>
                </a:lnTo>
                <a:lnTo>
                  <a:pt x="3124" y="5300"/>
                </a:lnTo>
                <a:lnTo>
                  <a:pt x="3117" y="5299"/>
                </a:lnTo>
                <a:lnTo>
                  <a:pt x="3115" y="5301"/>
                </a:lnTo>
                <a:close/>
                <a:moveTo>
                  <a:pt x="3036" y="5507"/>
                </a:moveTo>
                <a:lnTo>
                  <a:pt x="3033" y="5504"/>
                </a:lnTo>
                <a:lnTo>
                  <a:pt x="3030" y="5501"/>
                </a:lnTo>
                <a:lnTo>
                  <a:pt x="3029" y="5499"/>
                </a:lnTo>
                <a:lnTo>
                  <a:pt x="3026" y="5498"/>
                </a:lnTo>
                <a:lnTo>
                  <a:pt x="3024" y="5499"/>
                </a:lnTo>
                <a:lnTo>
                  <a:pt x="3021" y="5498"/>
                </a:lnTo>
                <a:lnTo>
                  <a:pt x="3020" y="5497"/>
                </a:lnTo>
                <a:lnTo>
                  <a:pt x="3020" y="5495"/>
                </a:lnTo>
                <a:lnTo>
                  <a:pt x="3019" y="5493"/>
                </a:lnTo>
                <a:lnTo>
                  <a:pt x="3013" y="5490"/>
                </a:lnTo>
                <a:lnTo>
                  <a:pt x="3011" y="5489"/>
                </a:lnTo>
                <a:lnTo>
                  <a:pt x="3010" y="5487"/>
                </a:lnTo>
                <a:lnTo>
                  <a:pt x="3009" y="5486"/>
                </a:lnTo>
                <a:lnTo>
                  <a:pt x="3005" y="5488"/>
                </a:lnTo>
                <a:lnTo>
                  <a:pt x="3003" y="5489"/>
                </a:lnTo>
                <a:lnTo>
                  <a:pt x="2997" y="5488"/>
                </a:lnTo>
                <a:lnTo>
                  <a:pt x="2990" y="5488"/>
                </a:lnTo>
                <a:lnTo>
                  <a:pt x="2986" y="5488"/>
                </a:lnTo>
                <a:lnTo>
                  <a:pt x="2982" y="5489"/>
                </a:lnTo>
                <a:lnTo>
                  <a:pt x="2977" y="5491"/>
                </a:lnTo>
                <a:lnTo>
                  <a:pt x="2975" y="5492"/>
                </a:lnTo>
                <a:lnTo>
                  <a:pt x="2974" y="5494"/>
                </a:lnTo>
                <a:lnTo>
                  <a:pt x="2975" y="5495"/>
                </a:lnTo>
                <a:lnTo>
                  <a:pt x="2976" y="5497"/>
                </a:lnTo>
                <a:lnTo>
                  <a:pt x="2977" y="5499"/>
                </a:lnTo>
                <a:lnTo>
                  <a:pt x="2978" y="5500"/>
                </a:lnTo>
                <a:lnTo>
                  <a:pt x="2988" y="5502"/>
                </a:lnTo>
                <a:lnTo>
                  <a:pt x="2990" y="5502"/>
                </a:lnTo>
                <a:lnTo>
                  <a:pt x="2992" y="5502"/>
                </a:lnTo>
                <a:lnTo>
                  <a:pt x="2997" y="5503"/>
                </a:lnTo>
                <a:lnTo>
                  <a:pt x="3004" y="5508"/>
                </a:lnTo>
                <a:lnTo>
                  <a:pt x="3008" y="5509"/>
                </a:lnTo>
                <a:lnTo>
                  <a:pt x="3010" y="5512"/>
                </a:lnTo>
                <a:lnTo>
                  <a:pt x="3012" y="5515"/>
                </a:lnTo>
                <a:lnTo>
                  <a:pt x="3016" y="5518"/>
                </a:lnTo>
                <a:lnTo>
                  <a:pt x="3019" y="5519"/>
                </a:lnTo>
                <a:lnTo>
                  <a:pt x="3024" y="5520"/>
                </a:lnTo>
                <a:lnTo>
                  <a:pt x="3026" y="5521"/>
                </a:lnTo>
                <a:lnTo>
                  <a:pt x="3030" y="5519"/>
                </a:lnTo>
                <a:lnTo>
                  <a:pt x="3033" y="5519"/>
                </a:lnTo>
                <a:lnTo>
                  <a:pt x="3035" y="5518"/>
                </a:lnTo>
                <a:lnTo>
                  <a:pt x="3039" y="5515"/>
                </a:lnTo>
                <a:lnTo>
                  <a:pt x="3040" y="5512"/>
                </a:lnTo>
                <a:lnTo>
                  <a:pt x="3038" y="5509"/>
                </a:lnTo>
                <a:lnTo>
                  <a:pt x="3036" y="5507"/>
                </a:lnTo>
                <a:close/>
                <a:moveTo>
                  <a:pt x="3315" y="5408"/>
                </a:moveTo>
                <a:lnTo>
                  <a:pt x="3314" y="5407"/>
                </a:lnTo>
                <a:lnTo>
                  <a:pt x="3312" y="5408"/>
                </a:lnTo>
                <a:lnTo>
                  <a:pt x="3310" y="5410"/>
                </a:lnTo>
                <a:lnTo>
                  <a:pt x="3311" y="5410"/>
                </a:lnTo>
                <a:lnTo>
                  <a:pt x="3314" y="5412"/>
                </a:lnTo>
                <a:lnTo>
                  <a:pt x="3315" y="5411"/>
                </a:lnTo>
                <a:lnTo>
                  <a:pt x="3315" y="5410"/>
                </a:lnTo>
                <a:lnTo>
                  <a:pt x="3315" y="5409"/>
                </a:lnTo>
                <a:lnTo>
                  <a:pt x="3315" y="5408"/>
                </a:lnTo>
                <a:close/>
                <a:moveTo>
                  <a:pt x="3310" y="5284"/>
                </a:moveTo>
                <a:lnTo>
                  <a:pt x="3307" y="5283"/>
                </a:lnTo>
                <a:lnTo>
                  <a:pt x="3306" y="5284"/>
                </a:lnTo>
                <a:lnTo>
                  <a:pt x="3305" y="5287"/>
                </a:lnTo>
                <a:lnTo>
                  <a:pt x="3311" y="5285"/>
                </a:lnTo>
                <a:lnTo>
                  <a:pt x="3310" y="5284"/>
                </a:lnTo>
                <a:close/>
                <a:moveTo>
                  <a:pt x="3296" y="5286"/>
                </a:moveTo>
                <a:lnTo>
                  <a:pt x="3292" y="5286"/>
                </a:lnTo>
                <a:lnTo>
                  <a:pt x="3289" y="5289"/>
                </a:lnTo>
                <a:lnTo>
                  <a:pt x="3289" y="5290"/>
                </a:lnTo>
                <a:lnTo>
                  <a:pt x="3289" y="5291"/>
                </a:lnTo>
                <a:lnTo>
                  <a:pt x="3291" y="5292"/>
                </a:lnTo>
                <a:lnTo>
                  <a:pt x="3293" y="5290"/>
                </a:lnTo>
                <a:lnTo>
                  <a:pt x="3296" y="5289"/>
                </a:lnTo>
                <a:lnTo>
                  <a:pt x="3297" y="5289"/>
                </a:lnTo>
                <a:lnTo>
                  <a:pt x="3297" y="5289"/>
                </a:lnTo>
                <a:lnTo>
                  <a:pt x="3297" y="5291"/>
                </a:lnTo>
                <a:lnTo>
                  <a:pt x="3298" y="5291"/>
                </a:lnTo>
                <a:lnTo>
                  <a:pt x="3300" y="5290"/>
                </a:lnTo>
                <a:lnTo>
                  <a:pt x="3301" y="5289"/>
                </a:lnTo>
                <a:lnTo>
                  <a:pt x="3301" y="5287"/>
                </a:lnTo>
                <a:lnTo>
                  <a:pt x="3302" y="5286"/>
                </a:lnTo>
                <a:lnTo>
                  <a:pt x="3303" y="5285"/>
                </a:lnTo>
                <a:lnTo>
                  <a:pt x="3303" y="5283"/>
                </a:lnTo>
                <a:lnTo>
                  <a:pt x="3301" y="5283"/>
                </a:lnTo>
                <a:lnTo>
                  <a:pt x="3296" y="5286"/>
                </a:lnTo>
                <a:close/>
                <a:moveTo>
                  <a:pt x="2925" y="5453"/>
                </a:moveTo>
                <a:lnTo>
                  <a:pt x="2925" y="5453"/>
                </a:lnTo>
                <a:lnTo>
                  <a:pt x="2929" y="5447"/>
                </a:lnTo>
                <a:lnTo>
                  <a:pt x="2929" y="5445"/>
                </a:lnTo>
                <a:lnTo>
                  <a:pt x="2925" y="5445"/>
                </a:lnTo>
                <a:lnTo>
                  <a:pt x="2923" y="5446"/>
                </a:lnTo>
                <a:lnTo>
                  <a:pt x="2923" y="5449"/>
                </a:lnTo>
                <a:lnTo>
                  <a:pt x="2924" y="5451"/>
                </a:lnTo>
                <a:lnTo>
                  <a:pt x="2923" y="5452"/>
                </a:lnTo>
                <a:lnTo>
                  <a:pt x="2925" y="5453"/>
                </a:lnTo>
                <a:close/>
                <a:moveTo>
                  <a:pt x="3315" y="5283"/>
                </a:moveTo>
                <a:lnTo>
                  <a:pt x="3312" y="5282"/>
                </a:lnTo>
                <a:lnTo>
                  <a:pt x="3312" y="5283"/>
                </a:lnTo>
                <a:lnTo>
                  <a:pt x="3313" y="5286"/>
                </a:lnTo>
                <a:lnTo>
                  <a:pt x="3315" y="5286"/>
                </a:lnTo>
                <a:lnTo>
                  <a:pt x="3317" y="5286"/>
                </a:lnTo>
                <a:lnTo>
                  <a:pt x="3317" y="5286"/>
                </a:lnTo>
                <a:lnTo>
                  <a:pt x="3317" y="5284"/>
                </a:lnTo>
                <a:lnTo>
                  <a:pt x="3316" y="5283"/>
                </a:lnTo>
                <a:lnTo>
                  <a:pt x="3315" y="5283"/>
                </a:lnTo>
                <a:close/>
                <a:moveTo>
                  <a:pt x="3294" y="5220"/>
                </a:moveTo>
                <a:lnTo>
                  <a:pt x="3295" y="5220"/>
                </a:lnTo>
                <a:lnTo>
                  <a:pt x="3297" y="5218"/>
                </a:lnTo>
                <a:lnTo>
                  <a:pt x="3297" y="5216"/>
                </a:lnTo>
                <a:lnTo>
                  <a:pt x="3293" y="5214"/>
                </a:lnTo>
                <a:lnTo>
                  <a:pt x="3288" y="5211"/>
                </a:lnTo>
                <a:lnTo>
                  <a:pt x="3283" y="5208"/>
                </a:lnTo>
                <a:lnTo>
                  <a:pt x="3279" y="5207"/>
                </a:lnTo>
                <a:lnTo>
                  <a:pt x="3277" y="5207"/>
                </a:lnTo>
                <a:lnTo>
                  <a:pt x="3273" y="5211"/>
                </a:lnTo>
                <a:lnTo>
                  <a:pt x="3270" y="5216"/>
                </a:lnTo>
                <a:lnTo>
                  <a:pt x="3270" y="5218"/>
                </a:lnTo>
                <a:lnTo>
                  <a:pt x="3273" y="5219"/>
                </a:lnTo>
                <a:lnTo>
                  <a:pt x="3276" y="5220"/>
                </a:lnTo>
                <a:lnTo>
                  <a:pt x="3282" y="5219"/>
                </a:lnTo>
                <a:lnTo>
                  <a:pt x="3288" y="5219"/>
                </a:lnTo>
                <a:lnTo>
                  <a:pt x="3294" y="5220"/>
                </a:lnTo>
                <a:close/>
                <a:moveTo>
                  <a:pt x="3286" y="5266"/>
                </a:moveTo>
                <a:lnTo>
                  <a:pt x="3290" y="5266"/>
                </a:lnTo>
                <a:lnTo>
                  <a:pt x="3291" y="5263"/>
                </a:lnTo>
                <a:lnTo>
                  <a:pt x="3290" y="5263"/>
                </a:lnTo>
                <a:lnTo>
                  <a:pt x="3286" y="5265"/>
                </a:lnTo>
                <a:lnTo>
                  <a:pt x="3286" y="5266"/>
                </a:lnTo>
                <a:close/>
                <a:moveTo>
                  <a:pt x="3422" y="5410"/>
                </a:moveTo>
                <a:lnTo>
                  <a:pt x="3420" y="5409"/>
                </a:lnTo>
                <a:lnTo>
                  <a:pt x="3417" y="5410"/>
                </a:lnTo>
                <a:lnTo>
                  <a:pt x="3416" y="5411"/>
                </a:lnTo>
                <a:lnTo>
                  <a:pt x="3416" y="5413"/>
                </a:lnTo>
                <a:lnTo>
                  <a:pt x="3414" y="5414"/>
                </a:lnTo>
                <a:lnTo>
                  <a:pt x="3413" y="5416"/>
                </a:lnTo>
                <a:lnTo>
                  <a:pt x="3411" y="5417"/>
                </a:lnTo>
                <a:lnTo>
                  <a:pt x="3409" y="5420"/>
                </a:lnTo>
                <a:lnTo>
                  <a:pt x="3407" y="5420"/>
                </a:lnTo>
                <a:lnTo>
                  <a:pt x="3406" y="5421"/>
                </a:lnTo>
                <a:lnTo>
                  <a:pt x="3404" y="5427"/>
                </a:lnTo>
                <a:lnTo>
                  <a:pt x="3404" y="5428"/>
                </a:lnTo>
                <a:lnTo>
                  <a:pt x="3402" y="5429"/>
                </a:lnTo>
                <a:lnTo>
                  <a:pt x="3402" y="5432"/>
                </a:lnTo>
                <a:lnTo>
                  <a:pt x="3400" y="5435"/>
                </a:lnTo>
                <a:lnTo>
                  <a:pt x="3401" y="5437"/>
                </a:lnTo>
                <a:lnTo>
                  <a:pt x="3401" y="5440"/>
                </a:lnTo>
                <a:lnTo>
                  <a:pt x="3403" y="5440"/>
                </a:lnTo>
                <a:lnTo>
                  <a:pt x="3408" y="5440"/>
                </a:lnTo>
                <a:lnTo>
                  <a:pt x="3408" y="5440"/>
                </a:lnTo>
                <a:lnTo>
                  <a:pt x="3409" y="5439"/>
                </a:lnTo>
                <a:lnTo>
                  <a:pt x="3409" y="5438"/>
                </a:lnTo>
                <a:lnTo>
                  <a:pt x="3410" y="5435"/>
                </a:lnTo>
                <a:lnTo>
                  <a:pt x="3414" y="5432"/>
                </a:lnTo>
                <a:lnTo>
                  <a:pt x="3414" y="5431"/>
                </a:lnTo>
                <a:lnTo>
                  <a:pt x="3417" y="5429"/>
                </a:lnTo>
                <a:lnTo>
                  <a:pt x="3419" y="5427"/>
                </a:lnTo>
                <a:lnTo>
                  <a:pt x="3421" y="5420"/>
                </a:lnTo>
                <a:lnTo>
                  <a:pt x="3420" y="5414"/>
                </a:lnTo>
                <a:lnTo>
                  <a:pt x="3423" y="5412"/>
                </a:lnTo>
                <a:lnTo>
                  <a:pt x="3422" y="5410"/>
                </a:lnTo>
                <a:close/>
                <a:moveTo>
                  <a:pt x="3423" y="5409"/>
                </a:moveTo>
                <a:lnTo>
                  <a:pt x="3424" y="5410"/>
                </a:lnTo>
                <a:lnTo>
                  <a:pt x="3426" y="5411"/>
                </a:lnTo>
                <a:lnTo>
                  <a:pt x="3428" y="5411"/>
                </a:lnTo>
                <a:lnTo>
                  <a:pt x="3430" y="5413"/>
                </a:lnTo>
                <a:lnTo>
                  <a:pt x="3431" y="5414"/>
                </a:lnTo>
                <a:lnTo>
                  <a:pt x="3432" y="5412"/>
                </a:lnTo>
                <a:lnTo>
                  <a:pt x="3429" y="5409"/>
                </a:lnTo>
                <a:lnTo>
                  <a:pt x="3423" y="5409"/>
                </a:lnTo>
                <a:close/>
                <a:moveTo>
                  <a:pt x="3398" y="5443"/>
                </a:moveTo>
                <a:lnTo>
                  <a:pt x="3391" y="5450"/>
                </a:lnTo>
                <a:lnTo>
                  <a:pt x="3389" y="5452"/>
                </a:lnTo>
                <a:lnTo>
                  <a:pt x="3392" y="5451"/>
                </a:lnTo>
                <a:lnTo>
                  <a:pt x="3394" y="5449"/>
                </a:lnTo>
                <a:lnTo>
                  <a:pt x="3399" y="5448"/>
                </a:lnTo>
                <a:lnTo>
                  <a:pt x="3403" y="5445"/>
                </a:lnTo>
                <a:lnTo>
                  <a:pt x="3400" y="5444"/>
                </a:lnTo>
                <a:lnTo>
                  <a:pt x="3398" y="5443"/>
                </a:lnTo>
                <a:close/>
                <a:moveTo>
                  <a:pt x="3350" y="5433"/>
                </a:moveTo>
                <a:lnTo>
                  <a:pt x="3348" y="5433"/>
                </a:lnTo>
                <a:lnTo>
                  <a:pt x="3348" y="5434"/>
                </a:lnTo>
                <a:lnTo>
                  <a:pt x="3348" y="5437"/>
                </a:lnTo>
                <a:lnTo>
                  <a:pt x="3352" y="5442"/>
                </a:lnTo>
                <a:lnTo>
                  <a:pt x="3354" y="5442"/>
                </a:lnTo>
                <a:lnTo>
                  <a:pt x="3356" y="5439"/>
                </a:lnTo>
                <a:lnTo>
                  <a:pt x="3356" y="5436"/>
                </a:lnTo>
                <a:lnTo>
                  <a:pt x="3355" y="5434"/>
                </a:lnTo>
                <a:lnTo>
                  <a:pt x="3350" y="5433"/>
                </a:lnTo>
                <a:close/>
                <a:moveTo>
                  <a:pt x="3392" y="5285"/>
                </a:moveTo>
                <a:lnTo>
                  <a:pt x="3392" y="5284"/>
                </a:lnTo>
                <a:lnTo>
                  <a:pt x="3389" y="5280"/>
                </a:lnTo>
                <a:lnTo>
                  <a:pt x="3387" y="5279"/>
                </a:lnTo>
                <a:lnTo>
                  <a:pt x="3385" y="5279"/>
                </a:lnTo>
                <a:lnTo>
                  <a:pt x="3384" y="5276"/>
                </a:lnTo>
                <a:lnTo>
                  <a:pt x="3384" y="5273"/>
                </a:lnTo>
                <a:lnTo>
                  <a:pt x="3382" y="5270"/>
                </a:lnTo>
                <a:lnTo>
                  <a:pt x="3375" y="5265"/>
                </a:lnTo>
                <a:lnTo>
                  <a:pt x="3373" y="5264"/>
                </a:lnTo>
                <a:lnTo>
                  <a:pt x="3366" y="5265"/>
                </a:lnTo>
                <a:lnTo>
                  <a:pt x="3361" y="5264"/>
                </a:lnTo>
                <a:lnTo>
                  <a:pt x="3353" y="5260"/>
                </a:lnTo>
                <a:lnTo>
                  <a:pt x="3348" y="5258"/>
                </a:lnTo>
                <a:lnTo>
                  <a:pt x="3346" y="5258"/>
                </a:lnTo>
                <a:lnTo>
                  <a:pt x="3344" y="5258"/>
                </a:lnTo>
                <a:lnTo>
                  <a:pt x="3342" y="5258"/>
                </a:lnTo>
                <a:lnTo>
                  <a:pt x="3340" y="5259"/>
                </a:lnTo>
                <a:lnTo>
                  <a:pt x="3337" y="5261"/>
                </a:lnTo>
                <a:lnTo>
                  <a:pt x="3333" y="5263"/>
                </a:lnTo>
                <a:lnTo>
                  <a:pt x="3331" y="5263"/>
                </a:lnTo>
                <a:lnTo>
                  <a:pt x="3329" y="5261"/>
                </a:lnTo>
                <a:lnTo>
                  <a:pt x="3329" y="5259"/>
                </a:lnTo>
                <a:lnTo>
                  <a:pt x="3326" y="5259"/>
                </a:lnTo>
                <a:lnTo>
                  <a:pt x="3324" y="5260"/>
                </a:lnTo>
                <a:lnTo>
                  <a:pt x="3319" y="5260"/>
                </a:lnTo>
                <a:lnTo>
                  <a:pt x="3312" y="5259"/>
                </a:lnTo>
                <a:lnTo>
                  <a:pt x="3299" y="5260"/>
                </a:lnTo>
                <a:lnTo>
                  <a:pt x="3296" y="5263"/>
                </a:lnTo>
                <a:lnTo>
                  <a:pt x="3287" y="5273"/>
                </a:lnTo>
                <a:lnTo>
                  <a:pt x="3288" y="5275"/>
                </a:lnTo>
                <a:lnTo>
                  <a:pt x="3289" y="5277"/>
                </a:lnTo>
                <a:lnTo>
                  <a:pt x="3289" y="5279"/>
                </a:lnTo>
                <a:lnTo>
                  <a:pt x="3288" y="5282"/>
                </a:lnTo>
                <a:lnTo>
                  <a:pt x="3289" y="5283"/>
                </a:lnTo>
                <a:lnTo>
                  <a:pt x="3291" y="5281"/>
                </a:lnTo>
                <a:lnTo>
                  <a:pt x="3293" y="5277"/>
                </a:lnTo>
                <a:lnTo>
                  <a:pt x="3293" y="5276"/>
                </a:lnTo>
                <a:lnTo>
                  <a:pt x="3294" y="5273"/>
                </a:lnTo>
                <a:lnTo>
                  <a:pt x="3294" y="5272"/>
                </a:lnTo>
                <a:lnTo>
                  <a:pt x="3296" y="5271"/>
                </a:lnTo>
                <a:lnTo>
                  <a:pt x="3298" y="5271"/>
                </a:lnTo>
                <a:lnTo>
                  <a:pt x="3300" y="5272"/>
                </a:lnTo>
                <a:lnTo>
                  <a:pt x="3301" y="5274"/>
                </a:lnTo>
                <a:lnTo>
                  <a:pt x="3306" y="5280"/>
                </a:lnTo>
                <a:lnTo>
                  <a:pt x="3308" y="5281"/>
                </a:lnTo>
                <a:lnTo>
                  <a:pt x="3310" y="5281"/>
                </a:lnTo>
                <a:lnTo>
                  <a:pt x="3314" y="5281"/>
                </a:lnTo>
                <a:lnTo>
                  <a:pt x="3315" y="5279"/>
                </a:lnTo>
                <a:lnTo>
                  <a:pt x="3318" y="5276"/>
                </a:lnTo>
                <a:lnTo>
                  <a:pt x="3320" y="5275"/>
                </a:lnTo>
                <a:lnTo>
                  <a:pt x="3322" y="5274"/>
                </a:lnTo>
                <a:lnTo>
                  <a:pt x="3324" y="5273"/>
                </a:lnTo>
                <a:lnTo>
                  <a:pt x="3325" y="5274"/>
                </a:lnTo>
                <a:lnTo>
                  <a:pt x="3325" y="5275"/>
                </a:lnTo>
                <a:lnTo>
                  <a:pt x="3325" y="5276"/>
                </a:lnTo>
                <a:lnTo>
                  <a:pt x="3326" y="5277"/>
                </a:lnTo>
                <a:lnTo>
                  <a:pt x="3330" y="5277"/>
                </a:lnTo>
                <a:lnTo>
                  <a:pt x="3334" y="5279"/>
                </a:lnTo>
                <a:lnTo>
                  <a:pt x="3338" y="5279"/>
                </a:lnTo>
                <a:lnTo>
                  <a:pt x="3343" y="5281"/>
                </a:lnTo>
                <a:lnTo>
                  <a:pt x="3345" y="5280"/>
                </a:lnTo>
                <a:lnTo>
                  <a:pt x="3345" y="5278"/>
                </a:lnTo>
                <a:lnTo>
                  <a:pt x="3345" y="5277"/>
                </a:lnTo>
                <a:lnTo>
                  <a:pt x="3346" y="5276"/>
                </a:lnTo>
                <a:lnTo>
                  <a:pt x="3349" y="5276"/>
                </a:lnTo>
                <a:lnTo>
                  <a:pt x="3356" y="5277"/>
                </a:lnTo>
                <a:lnTo>
                  <a:pt x="3360" y="5279"/>
                </a:lnTo>
                <a:lnTo>
                  <a:pt x="3361" y="5280"/>
                </a:lnTo>
                <a:lnTo>
                  <a:pt x="3363" y="5282"/>
                </a:lnTo>
                <a:lnTo>
                  <a:pt x="3371" y="5285"/>
                </a:lnTo>
                <a:lnTo>
                  <a:pt x="3375" y="5287"/>
                </a:lnTo>
                <a:lnTo>
                  <a:pt x="3382" y="5291"/>
                </a:lnTo>
                <a:lnTo>
                  <a:pt x="3390" y="5295"/>
                </a:lnTo>
                <a:lnTo>
                  <a:pt x="3392" y="5285"/>
                </a:lnTo>
                <a:close/>
                <a:moveTo>
                  <a:pt x="3292" y="5445"/>
                </a:moveTo>
                <a:lnTo>
                  <a:pt x="3286" y="5444"/>
                </a:lnTo>
                <a:lnTo>
                  <a:pt x="3284" y="5444"/>
                </a:lnTo>
                <a:lnTo>
                  <a:pt x="3286" y="5447"/>
                </a:lnTo>
                <a:lnTo>
                  <a:pt x="3293" y="5449"/>
                </a:lnTo>
                <a:lnTo>
                  <a:pt x="3296" y="5446"/>
                </a:lnTo>
                <a:lnTo>
                  <a:pt x="3295" y="5445"/>
                </a:lnTo>
                <a:lnTo>
                  <a:pt x="3292" y="5445"/>
                </a:lnTo>
                <a:close/>
                <a:moveTo>
                  <a:pt x="3276" y="5274"/>
                </a:moveTo>
                <a:lnTo>
                  <a:pt x="3275" y="5274"/>
                </a:lnTo>
                <a:lnTo>
                  <a:pt x="3274" y="5275"/>
                </a:lnTo>
                <a:lnTo>
                  <a:pt x="3275" y="5277"/>
                </a:lnTo>
                <a:lnTo>
                  <a:pt x="3279" y="5278"/>
                </a:lnTo>
                <a:lnTo>
                  <a:pt x="3278" y="5276"/>
                </a:lnTo>
                <a:lnTo>
                  <a:pt x="3276" y="5274"/>
                </a:lnTo>
                <a:close/>
                <a:moveTo>
                  <a:pt x="3077" y="5526"/>
                </a:moveTo>
                <a:lnTo>
                  <a:pt x="3074" y="5529"/>
                </a:lnTo>
                <a:lnTo>
                  <a:pt x="3071" y="5530"/>
                </a:lnTo>
                <a:lnTo>
                  <a:pt x="3072" y="5531"/>
                </a:lnTo>
                <a:lnTo>
                  <a:pt x="3075" y="5532"/>
                </a:lnTo>
                <a:lnTo>
                  <a:pt x="3077" y="5532"/>
                </a:lnTo>
                <a:lnTo>
                  <a:pt x="3080" y="5529"/>
                </a:lnTo>
                <a:lnTo>
                  <a:pt x="3081" y="5527"/>
                </a:lnTo>
                <a:lnTo>
                  <a:pt x="3079" y="5526"/>
                </a:lnTo>
                <a:lnTo>
                  <a:pt x="3077" y="5526"/>
                </a:lnTo>
                <a:close/>
                <a:moveTo>
                  <a:pt x="3458" y="5358"/>
                </a:moveTo>
                <a:lnTo>
                  <a:pt x="3457" y="5358"/>
                </a:lnTo>
                <a:lnTo>
                  <a:pt x="3457" y="5356"/>
                </a:lnTo>
                <a:lnTo>
                  <a:pt x="3454" y="5356"/>
                </a:lnTo>
                <a:lnTo>
                  <a:pt x="3456" y="5361"/>
                </a:lnTo>
                <a:lnTo>
                  <a:pt x="3455" y="5365"/>
                </a:lnTo>
                <a:lnTo>
                  <a:pt x="3456" y="5367"/>
                </a:lnTo>
                <a:lnTo>
                  <a:pt x="3457" y="5367"/>
                </a:lnTo>
                <a:lnTo>
                  <a:pt x="3458" y="5368"/>
                </a:lnTo>
                <a:lnTo>
                  <a:pt x="3460" y="5365"/>
                </a:lnTo>
                <a:lnTo>
                  <a:pt x="3460" y="5363"/>
                </a:lnTo>
                <a:lnTo>
                  <a:pt x="3458" y="5358"/>
                </a:lnTo>
                <a:close/>
                <a:moveTo>
                  <a:pt x="2976" y="5467"/>
                </a:moveTo>
                <a:lnTo>
                  <a:pt x="2979" y="5466"/>
                </a:lnTo>
                <a:lnTo>
                  <a:pt x="2980" y="5465"/>
                </a:lnTo>
                <a:lnTo>
                  <a:pt x="2980" y="5464"/>
                </a:lnTo>
                <a:lnTo>
                  <a:pt x="2979" y="5462"/>
                </a:lnTo>
                <a:lnTo>
                  <a:pt x="2978" y="5461"/>
                </a:lnTo>
                <a:lnTo>
                  <a:pt x="2977" y="5460"/>
                </a:lnTo>
                <a:lnTo>
                  <a:pt x="2977" y="5456"/>
                </a:lnTo>
                <a:lnTo>
                  <a:pt x="2975" y="5452"/>
                </a:lnTo>
                <a:lnTo>
                  <a:pt x="2973" y="5451"/>
                </a:lnTo>
                <a:lnTo>
                  <a:pt x="2970" y="5451"/>
                </a:lnTo>
                <a:lnTo>
                  <a:pt x="2969" y="5451"/>
                </a:lnTo>
                <a:lnTo>
                  <a:pt x="2967" y="5452"/>
                </a:lnTo>
                <a:lnTo>
                  <a:pt x="2966" y="5455"/>
                </a:lnTo>
                <a:lnTo>
                  <a:pt x="2965" y="5454"/>
                </a:lnTo>
                <a:lnTo>
                  <a:pt x="2964" y="5452"/>
                </a:lnTo>
                <a:lnTo>
                  <a:pt x="2962" y="5450"/>
                </a:lnTo>
                <a:lnTo>
                  <a:pt x="2960" y="5450"/>
                </a:lnTo>
                <a:lnTo>
                  <a:pt x="2958" y="5450"/>
                </a:lnTo>
                <a:lnTo>
                  <a:pt x="2956" y="5451"/>
                </a:lnTo>
                <a:lnTo>
                  <a:pt x="2952" y="5453"/>
                </a:lnTo>
                <a:lnTo>
                  <a:pt x="2951" y="5453"/>
                </a:lnTo>
                <a:lnTo>
                  <a:pt x="2949" y="5451"/>
                </a:lnTo>
                <a:lnTo>
                  <a:pt x="2948" y="5450"/>
                </a:lnTo>
                <a:lnTo>
                  <a:pt x="2946" y="5446"/>
                </a:lnTo>
                <a:lnTo>
                  <a:pt x="2945" y="5445"/>
                </a:lnTo>
                <a:lnTo>
                  <a:pt x="2938" y="5443"/>
                </a:lnTo>
                <a:lnTo>
                  <a:pt x="2936" y="5444"/>
                </a:lnTo>
                <a:lnTo>
                  <a:pt x="2932" y="5446"/>
                </a:lnTo>
                <a:lnTo>
                  <a:pt x="2931" y="5448"/>
                </a:lnTo>
                <a:lnTo>
                  <a:pt x="2932" y="5450"/>
                </a:lnTo>
                <a:lnTo>
                  <a:pt x="2934" y="5452"/>
                </a:lnTo>
                <a:lnTo>
                  <a:pt x="2940" y="5457"/>
                </a:lnTo>
                <a:lnTo>
                  <a:pt x="2941" y="5457"/>
                </a:lnTo>
                <a:lnTo>
                  <a:pt x="2943" y="5457"/>
                </a:lnTo>
                <a:lnTo>
                  <a:pt x="2944" y="5457"/>
                </a:lnTo>
                <a:lnTo>
                  <a:pt x="2947" y="5459"/>
                </a:lnTo>
                <a:lnTo>
                  <a:pt x="2949" y="5461"/>
                </a:lnTo>
                <a:lnTo>
                  <a:pt x="2948" y="5463"/>
                </a:lnTo>
                <a:lnTo>
                  <a:pt x="2944" y="5463"/>
                </a:lnTo>
                <a:lnTo>
                  <a:pt x="2939" y="5466"/>
                </a:lnTo>
                <a:lnTo>
                  <a:pt x="2937" y="5465"/>
                </a:lnTo>
                <a:lnTo>
                  <a:pt x="2934" y="5465"/>
                </a:lnTo>
                <a:lnTo>
                  <a:pt x="2930" y="5461"/>
                </a:lnTo>
                <a:lnTo>
                  <a:pt x="2929" y="5460"/>
                </a:lnTo>
                <a:lnTo>
                  <a:pt x="2928" y="5459"/>
                </a:lnTo>
                <a:lnTo>
                  <a:pt x="2927" y="5457"/>
                </a:lnTo>
                <a:lnTo>
                  <a:pt x="2925" y="5455"/>
                </a:lnTo>
                <a:lnTo>
                  <a:pt x="2921" y="5456"/>
                </a:lnTo>
                <a:lnTo>
                  <a:pt x="2918" y="5455"/>
                </a:lnTo>
                <a:lnTo>
                  <a:pt x="2913" y="5454"/>
                </a:lnTo>
                <a:lnTo>
                  <a:pt x="2911" y="5453"/>
                </a:lnTo>
                <a:lnTo>
                  <a:pt x="2908" y="5456"/>
                </a:lnTo>
                <a:lnTo>
                  <a:pt x="2904" y="5458"/>
                </a:lnTo>
                <a:lnTo>
                  <a:pt x="2902" y="5458"/>
                </a:lnTo>
                <a:lnTo>
                  <a:pt x="2900" y="5459"/>
                </a:lnTo>
                <a:lnTo>
                  <a:pt x="2899" y="5461"/>
                </a:lnTo>
                <a:lnTo>
                  <a:pt x="2898" y="5464"/>
                </a:lnTo>
                <a:lnTo>
                  <a:pt x="2899" y="5469"/>
                </a:lnTo>
                <a:lnTo>
                  <a:pt x="2898" y="5472"/>
                </a:lnTo>
                <a:lnTo>
                  <a:pt x="2898" y="5474"/>
                </a:lnTo>
                <a:lnTo>
                  <a:pt x="2898" y="5476"/>
                </a:lnTo>
                <a:lnTo>
                  <a:pt x="2901" y="5477"/>
                </a:lnTo>
                <a:lnTo>
                  <a:pt x="2904" y="5478"/>
                </a:lnTo>
                <a:lnTo>
                  <a:pt x="2908" y="5479"/>
                </a:lnTo>
                <a:lnTo>
                  <a:pt x="2911" y="5478"/>
                </a:lnTo>
                <a:lnTo>
                  <a:pt x="2913" y="5477"/>
                </a:lnTo>
                <a:lnTo>
                  <a:pt x="2915" y="5477"/>
                </a:lnTo>
                <a:lnTo>
                  <a:pt x="2917" y="5477"/>
                </a:lnTo>
                <a:lnTo>
                  <a:pt x="2919" y="5477"/>
                </a:lnTo>
                <a:lnTo>
                  <a:pt x="2924" y="5476"/>
                </a:lnTo>
                <a:lnTo>
                  <a:pt x="2931" y="5473"/>
                </a:lnTo>
                <a:lnTo>
                  <a:pt x="2934" y="5473"/>
                </a:lnTo>
                <a:lnTo>
                  <a:pt x="2936" y="5473"/>
                </a:lnTo>
                <a:lnTo>
                  <a:pt x="2943" y="5470"/>
                </a:lnTo>
                <a:lnTo>
                  <a:pt x="2945" y="5471"/>
                </a:lnTo>
                <a:lnTo>
                  <a:pt x="2947" y="5470"/>
                </a:lnTo>
                <a:lnTo>
                  <a:pt x="2949" y="5469"/>
                </a:lnTo>
                <a:lnTo>
                  <a:pt x="2954" y="5464"/>
                </a:lnTo>
                <a:lnTo>
                  <a:pt x="2955" y="5465"/>
                </a:lnTo>
                <a:lnTo>
                  <a:pt x="2955" y="5469"/>
                </a:lnTo>
                <a:lnTo>
                  <a:pt x="2956" y="5471"/>
                </a:lnTo>
                <a:lnTo>
                  <a:pt x="2957" y="5471"/>
                </a:lnTo>
                <a:lnTo>
                  <a:pt x="2964" y="5469"/>
                </a:lnTo>
                <a:lnTo>
                  <a:pt x="2966" y="5469"/>
                </a:lnTo>
                <a:lnTo>
                  <a:pt x="2969" y="5470"/>
                </a:lnTo>
                <a:lnTo>
                  <a:pt x="2970" y="5470"/>
                </a:lnTo>
                <a:lnTo>
                  <a:pt x="2970" y="5469"/>
                </a:lnTo>
                <a:lnTo>
                  <a:pt x="2969" y="5468"/>
                </a:lnTo>
                <a:lnTo>
                  <a:pt x="2967" y="5468"/>
                </a:lnTo>
                <a:lnTo>
                  <a:pt x="2967" y="5466"/>
                </a:lnTo>
                <a:lnTo>
                  <a:pt x="2970" y="5465"/>
                </a:lnTo>
                <a:lnTo>
                  <a:pt x="2972" y="5465"/>
                </a:lnTo>
                <a:lnTo>
                  <a:pt x="2974" y="5465"/>
                </a:lnTo>
                <a:lnTo>
                  <a:pt x="2975" y="5466"/>
                </a:lnTo>
                <a:lnTo>
                  <a:pt x="2976" y="5467"/>
                </a:lnTo>
                <a:close/>
                <a:moveTo>
                  <a:pt x="3130" y="5531"/>
                </a:moveTo>
                <a:lnTo>
                  <a:pt x="3129" y="5528"/>
                </a:lnTo>
                <a:lnTo>
                  <a:pt x="3129" y="5527"/>
                </a:lnTo>
                <a:lnTo>
                  <a:pt x="3128" y="5528"/>
                </a:lnTo>
                <a:lnTo>
                  <a:pt x="3126" y="5529"/>
                </a:lnTo>
                <a:lnTo>
                  <a:pt x="3121" y="5533"/>
                </a:lnTo>
                <a:lnTo>
                  <a:pt x="3118" y="5536"/>
                </a:lnTo>
                <a:lnTo>
                  <a:pt x="3111" y="5538"/>
                </a:lnTo>
                <a:lnTo>
                  <a:pt x="3110" y="5540"/>
                </a:lnTo>
                <a:lnTo>
                  <a:pt x="3110" y="5543"/>
                </a:lnTo>
                <a:lnTo>
                  <a:pt x="3111" y="5543"/>
                </a:lnTo>
                <a:lnTo>
                  <a:pt x="3114" y="5543"/>
                </a:lnTo>
                <a:lnTo>
                  <a:pt x="3116" y="5542"/>
                </a:lnTo>
                <a:lnTo>
                  <a:pt x="3124" y="5539"/>
                </a:lnTo>
                <a:lnTo>
                  <a:pt x="3127" y="5536"/>
                </a:lnTo>
                <a:lnTo>
                  <a:pt x="3131" y="5534"/>
                </a:lnTo>
                <a:lnTo>
                  <a:pt x="3131" y="5533"/>
                </a:lnTo>
                <a:lnTo>
                  <a:pt x="3130" y="5531"/>
                </a:lnTo>
                <a:close/>
                <a:moveTo>
                  <a:pt x="3111" y="5460"/>
                </a:moveTo>
                <a:lnTo>
                  <a:pt x="3110" y="5457"/>
                </a:lnTo>
                <a:lnTo>
                  <a:pt x="3113" y="5455"/>
                </a:lnTo>
                <a:lnTo>
                  <a:pt x="3114" y="5453"/>
                </a:lnTo>
                <a:lnTo>
                  <a:pt x="3115" y="5453"/>
                </a:lnTo>
                <a:lnTo>
                  <a:pt x="3117" y="5452"/>
                </a:lnTo>
                <a:lnTo>
                  <a:pt x="3115" y="5445"/>
                </a:lnTo>
                <a:lnTo>
                  <a:pt x="3113" y="5444"/>
                </a:lnTo>
                <a:lnTo>
                  <a:pt x="3111" y="5443"/>
                </a:lnTo>
                <a:lnTo>
                  <a:pt x="3109" y="5445"/>
                </a:lnTo>
                <a:lnTo>
                  <a:pt x="3108" y="5447"/>
                </a:lnTo>
                <a:lnTo>
                  <a:pt x="3114" y="5448"/>
                </a:lnTo>
                <a:lnTo>
                  <a:pt x="3111" y="5451"/>
                </a:lnTo>
                <a:lnTo>
                  <a:pt x="3108" y="5453"/>
                </a:lnTo>
                <a:lnTo>
                  <a:pt x="3103" y="5454"/>
                </a:lnTo>
                <a:lnTo>
                  <a:pt x="3101" y="5455"/>
                </a:lnTo>
                <a:lnTo>
                  <a:pt x="3099" y="5457"/>
                </a:lnTo>
                <a:lnTo>
                  <a:pt x="3098" y="5458"/>
                </a:lnTo>
                <a:lnTo>
                  <a:pt x="3098" y="5460"/>
                </a:lnTo>
                <a:lnTo>
                  <a:pt x="3097" y="5461"/>
                </a:lnTo>
                <a:lnTo>
                  <a:pt x="3093" y="5462"/>
                </a:lnTo>
                <a:lnTo>
                  <a:pt x="3091" y="5462"/>
                </a:lnTo>
                <a:lnTo>
                  <a:pt x="3084" y="5458"/>
                </a:lnTo>
                <a:lnTo>
                  <a:pt x="3082" y="5457"/>
                </a:lnTo>
                <a:lnTo>
                  <a:pt x="3080" y="5456"/>
                </a:lnTo>
                <a:lnTo>
                  <a:pt x="3078" y="5457"/>
                </a:lnTo>
                <a:lnTo>
                  <a:pt x="3077" y="5457"/>
                </a:lnTo>
                <a:lnTo>
                  <a:pt x="3073" y="5458"/>
                </a:lnTo>
                <a:lnTo>
                  <a:pt x="3070" y="5458"/>
                </a:lnTo>
                <a:lnTo>
                  <a:pt x="3068" y="5459"/>
                </a:lnTo>
                <a:lnTo>
                  <a:pt x="3065" y="5460"/>
                </a:lnTo>
                <a:lnTo>
                  <a:pt x="3064" y="5461"/>
                </a:lnTo>
                <a:lnTo>
                  <a:pt x="3062" y="5461"/>
                </a:lnTo>
                <a:lnTo>
                  <a:pt x="3059" y="5460"/>
                </a:lnTo>
                <a:lnTo>
                  <a:pt x="3056" y="5457"/>
                </a:lnTo>
                <a:lnTo>
                  <a:pt x="3050" y="5455"/>
                </a:lnTo>
                <a:lnTo>
                  <a:pt x="3047" y="5453"/>
                </a:lnTo>
                <a:lnTo>
                  <a:pt x="3042" y="5452"/>
                </a:lnTo>
                <a:lnTo>
                  <a:pt x="3038" y="5452"/>
                </a:lnTo>
                <a:lnTo>
                  <a:pt x="3036" y="5451"/>
                </a:lnTo>
                <a:lnTo>
                  <a:pt x="3033" y="5449"/>
                </a:lnTo>
                <a:lnTo>
                  <a:pt x="3030" y="5449"/>
                </a:lnTo>
                <a:lnTo>
                  <a:pt x="3028" y="5450"/>
                </a:lnTo>
                <a:lnTo>
                  <a:pt x="3026" y="5449"/>
                </a:lnTo>
                <a:lnTo>
                  <a:pt x="3024" y="5449"/>
                </a:lnTo>
                <a:lnTo>
                  <a:pt x="3019" y="5450"/>
                </a:lnTo>
                <a:lnTo>
                  <a:pt x="3015" y="5454"/>
                </a:lnTo>
                <a:lnTo>
                  <a:pt x="3010" y="5456"/>
                </a:lnTo>
                <a:lnTo>
                  <a:pt x="3008" y="5456"/>
                </a:lnTo>
                <a:lnTo>
                  <a:pt x="3007" y="5455"/>
                </a:lnTo>
                <a:lnTo>
                  <a:pt x="3007" y="5457"/>
                </a:lnTo>
                <a:lnTo>
                  <a:pt x="3006" y="5459"/>
                </a:lnTo>
                <a:lnTo>
                  <a:pt x="3005" y="5460"/>
                </a:lnTo>
                <a:lnTo>
                  <a:pt x="3005" y="5462"/>
                </a:lnTo>
                <a:lnTo>
                  <a:pt x="3005" y="5465"/>
                </a:lnTo>
                <a:lnTo>
                  <a:pt x="3006" y="5467"/>
                </a:lnTo>
                <a:lnTo>
                  <a:pt x="3007" y="5469"/>
                </a:lnTo>
                <a:lnTo>
                  <a:pt x="3008" y="5470"/>
                </a:lnTo>
                <a:lnTo>
                  <a:pt x="3012" y="5469"/>
                </a:lnTo>
                <a:lnTo>
                  <a:pt x="3016" y="5468"/>
                </a:lnTo>
                <a:lnTo>
                  <a:pt x="3023" y="5469"/>
                </a:lnTo>
                <a:lnTo>
                  <a:pt x="3031" y="5469"/>
                </a:lnTo>
                <a:lnTo>
                  <a:pt x="3039" y="5470"/>
                </a:lnTo>
                <a:lnTo>
                  <a:pt x="3046" y="5473"/>
                </a:lnTo>
                <a:lnTo>
                  <a:pt x="3048" y="5473"/>
                </a:lnTo>
                <a:lnTo>
                  <a:pt x="3049" y="5473"/>
                </a:lnTo>
                <a:lnTo>
                  <a:pt x="3051" y="5472"/>
                </a:lnTo>
                <a:lnTo>
                  <a:pt x="3053" y="5472"/>
                </a:lnTo>
                <a:lnTo>
                  <a:pt x="3058" y="5472"/>
                </a:lnTo>
                <a:lnTo>
                  <a:pt x="3061" y="5469"/>
                </a:lnTo>
                <a:lnTo>
                  <a:pt x="3064" y="5469"/>
                </a:lnTo>
                <a:lnTo>
                  <a:pt x="3067" y="5469"/>
                </a:lnTo>
                <a:lnTo>
                  <a:pt x="3068" y="5470"/>
                </a:lnTo>
                <a:lnTo>
                  <a:pt x="3069" y="5472"/>
                </a:lnTo>
                <a:lnTo>
                  <a:pt x="3072" y="5471"/>
                </a:lnTo>
                <a:lnTo>
                  <a:pt x="3076" y="5470"/>
                </a:lnTo>
                <a:lnTo>
                  <a:pt x="3085" y="5466"/>
                </a:lnTo>
                <a:lnTo>
                  <a:pt x="3088" y="5466"/>
                </a:lnTo>
                <a:lnTo>
                  <a:pt x="3093" y="5466"/>
                </a:lnTo>
                <a:lnTo>
                  <a:pt x="3096" y="5466"/>
                </a:lnTo>
                <a:lnTo>
                  <a:pt x="3098" y="5465"/>
                </a:lnTo>
                <a:lnTo>
                  <a:pt x="3101" y="5464"/>
                </a:lnTo>
                <a:lnTo>
                  <a:pt x="3104" y="5463"/>
                </a:lnTo>
                <a:lnTo>
                  <a:pt x="3109" y="5461"/>
                </a:lnTo>
                <a:lnTo>
                  <a:pt x="3110" y="5461"/>
                </a:lnTo>
                <a:lnTo>
                  <a:pt x="3111" y="5460"/>
                </a:lnTo>
                <a:close/>
                <a:moveTo>
                  <a:pt x="3270" y="5425"/>
                </a:moveTo>
                <a:lnTo>
                  <a:pt x="3269" y="5428"/>
                </a:lnTo>
                <a:lnTo>
                  <a:pt x="3271" y="5427"/>
                </a:lnTo>
                <a:lnTo>
                  <a:pt x="3273" y="5426"/>
                </a:lnTo>
                <a:lnTo>
                  <a:pt x="3273" y="5425"/>
                </a:lnTo>
                <a:lnTo>
                  <a:pt x="3273" y="5424"/>
                </a:lnTo>
                <a:lnTo>
                  <a:pt x="3270" y="5423"/>
                </a:lnTo>
                <a:lnTo>
                  <a:pt x="3270" y="5425"/>
                </a:lnTo>
                <a:close/>
                <a:moveTo>
                  <a:pt x="3132" y="5516"/>
                </a:moveTo>
                <a:lnTo>
                  <a:pt x="3130" y="5517"/>
                </a:lnTo>
                <a:lnTo>
                  <a:pt x="3128" y="5520"/>
                </a:lnTo>
                <a:lnTo>
                  <a:pt x="3128" y="5523"/>
                </a:lnTo>
                <a:lnTo>
                  <a:pt x="3131" y="5521"/>
                </a:lnTo>
                <a:lnTo>
                  <a:pt x="3130" y="5519"/>
                </a:lnTo>
                <a:lnTo>
                  <a:pt x="3134" y="5518"/>
                </a:lnTo>
                <a:lnTo>
                  <a:pt x="3133" y="5517"/>
                </a:lnTo>
                <a:lnTo>
                  <a:pt x="3132" y="5516"/>
                </a:lnTo>
                <a:close/>
                <a:moveTo>
                  <a:pt x="3264" y="5182"/>
                </a:moveTo>
                <a:lnTo>
                  <a:pt x="3262" y="5187"/>
                </a:lnTo>
                <a:lnTo>
                  <a:pt x="3263" y="5188"/>
                </a:lnTo>
                <a:lnTo>
                  <a:pt x="3267" y="5188"/>
                </a:lnTo>
                <a:lnTo>
                  <a:pt x="3267" y="5188"/>
                </a:lnTo>
                <a:lnTo>
                  <a:pt x="3267" y="5187"/>
                </a:lnTo>
                <a:lnTo>
                  <a:pt x="3266" y="5182"/>
                </a:lnTo>
                <a:lnTo>
                  <a:pt x="3264" y="5182"/>
                </a:lnTo>
                <a:close/>
                <a:moveTo>
                  <a:pt x="3137" y="5457"/>
                </a:moveTo>
                <a:lnTo>
                  <a:pt x="3138" y="5455"/>
                </a:lnTo>
                <a:lnTo>
                  <a:pt x="3141" y="5455"/>
                </a:lnTo>
                <a:lnTo>
                  <a:pt x="3144" y="5451"/>
                </a:lnTo>
                <a:lnTo>
                  <a:pt x="3149" y="5450"/>
                </a:lnTo>
                <a:lnTo>
                  <a:pt x="3148" y="5449"/>
                </a:lnTo>
                <a:lnTo>
                  <a:pt x="3146" y="5448"/>
                </a:lnTo>
                <a:lnTo>
                  <a:pt x="3144" y="5447"/>
                </a:lnTo>
                <a:lnTo>
                  <a:pt x="3137" y="5450"/>
                </a:lnTo>
                <a:lnTo>
                  <a:pt x="3136" y="5450"/>
                </a:lnTo>
                <a:lnTo>
                  <a:pt x="3135" y="5449"/>
                </a:lnTo>
                <a:lnTo>
                  <a:pt x="3133" y="5449"/>
                </a:lnTo>
                <a:lnTo>
                  <a:pt x="3130" y="5450"/>
                </a:lnTo>
                <a:lnTo>
                  <a:pt x="3130" y="5451"/>
                </a:lnTo>
                <a:lnTo>
                  <a:pt x="3131" y="5451"/>
                </a:lnTo>
                <a:lnTo>
                  <a:pt x="3133" y="5452"/>
                </a:lnTo>
                <a:lnTo>
                  <a:pt x="3132" y="5453"/>
                </a:lnTo>
                <a:lnTo>
                  <a:pt x="3128" y="5456"/>
                </a:lnTo>
                <a:lnTo>
                  <a:pt x="3124" y="5459"/>
                </a:lnTo>
                <a:lnTo>
                  <a:pt x="3125" y="5459"/>
                </a:lnTo>
                <a:lnTo>
                  <a:pt x="3128" y="5459"/>
                </a:lnTo>
                <a:lnTo>
                  <a:pt x="3131" y="5461"/>
                </a:lnTo>
                <a:lnTo>
                  <a:pt x="3132" y="5460"/>
                </a:lnTo>
                <a:lnTo>
                  <a:pt x="3133" y="5459"/>
                </a:lnTo>
                <a:lnTo>
                  <a:pt x="3136" y="5460"/>
                </a:lnTo>
                <a:lnTo>
                  <a:pt x="3137" y="5459"/>
                </a:lnTo>
                <a:lnTo>
                  <a:pt x="3137" y="5459"/>
                </a:lnTo>
                <a:lnTo>
                  <a:pt x="3137" y="5458"/>
                </a:lnTo>
                <a:lnTo>
                  <a:pt x="3137" y="5457"/>
                </a:lnTo>
                <a:close/>
                <a:moveTo>
                  <a:pt x="3005" y="4237"/>
                </a:moveTo>
                <a:lnTo>
                  <a:pt x="3005" y="4236"/>
                </a:lnTo>
                <a:lnTo>
                  <a:pt x="3004" y="4236"/>
                </a:lnTo>
                <a:lnTo>
                  <a:pt x="3003" y="4235"/>
                </a:lnTo>
                <a:lnTo>
                  <a:pt x="3001" y="4235"/>
                </a:lnTo>
                <a:lnTo>
                  <a:pt x="3000" y="4237"/>
                </a:lnTo>
                <a:lnTo>
                  <a:pt x="3001" y="4239"/>
                </a:lnTo>
                <a:lnTo>
                  <a:pt x="3000" y="4241"/>
                </a:lnTo>
                <a:lnTo>
                  <a:pt x="3000" y="4243"/>
                </a:lnTo>
                <a:lnTo>
                  <a:pt x="3002" y="4244"/>
                </a:lnTo>
                <a:lnTo>
                  <a:pt x="3005" y="4242"/>
                </a:lnTo>
                <a:lnTo>
                  <a:pt x="3005" y="4241"/>
                </a:lnTo>
                <a:lnTo>
                  <a:pt x="3004" y="4240"/>
                </a:lnTo>
                <a:lnTo>
                  <a:pt x="3005" y="4238"/>
                </a:lnTo>
                <a:lnTo>
                  <a:pt x="3005" y="4237"/>
                </a:lnTo>
                <a:close/>
                <a:moveTo>
                  <a:pt x="2321" y="4972"/>
                </a:moveTo>
                <a:lnTo>
                  <a:pt x="2320" y="4971"/>
                </a:lnTo>
                <a:lnTo>
                  <a:pt x="2318" y="4970"/>
                </a:lnTo>
                <a:lnTo>
                  <a:pt x="2317" y="4970"/>
                </a:lnTo>
                <a:lnTo>
                  <a:pt x="2316" y="4976"/>
                </a:lnTo>
                <a:lnTo>
                  <a:pt x="2319" y="4977"/>
                </a:lnTo>
                <a:lnTo>
                  <a:pt x="2319" y="4976"/>
                </a:lnTo>
                <a:lnTo>
                  <a:pt x="2321" y="4972"/>
                </a:lnTo>
                <a:close/>
                <a:moveTo>
                  <a:pt x="2800" y="4366"/>
                </a:moveTo>
                <a:lnTo>
                  <a:pt x="2801" y="4364"/>
                </a:lnTo>
                <a:lnTo>
                  <a:pt x="2802" y="4361"/>
                </a:lnTo>
                <a:lnTo>
                  <a:pt x="2796" y="4363"/>
                </a:lnTo>
                <a:lnTo>
                  <a:pt x="2795" y="4365"/>
                </a:lnTo>
                <a:lnTo>
                  <a:pt x="2795" y="4366"/>
                </a:lnTo>
                <a:lnTo>
                  <a:pt x="2796" y="4366"/>
                </a:lnTo>
                <a:lnTo>
                  <a:pt x="2800" y="4366"/>
                </a:lnTo>
                <a:close/>
                <a:moveTo>
                  <a:pt x="2675" y="4409"/>
                </a:moveTo>
                <a:lnTo>
                  <a:pt x="2674" y="4408"/>
                </a:lnTo>
                <a:lnTo>
                  <a:pt x="2671" y="4409"/>
                </a:lnTo>
                <a:lnTo>
                  <a:pt x="2670" y="4411"/>
                </a:lnTo>
                <a:lnTo>
                  <a:pt x="2670" y="4411"/>
                </a:lnTo>
                <a:lnTo>
                  <a:pt x="2672" y="4412"/>
                </a:lnTo>
                <a:lnTo>
                  <a:pt x="2675" y="4411"/>
                </a:lnTo>
                <a:lnTo>
                  <a:pt x="2678" y="4413"/>
                </a:lnTo>
                <a:lnTo>
                  <a:pt x="2679" y="4411"/>
                </a:lnTo>
                <a:lnTo>
                  <a:pt x="2679" y="4410"/>
                </a:lnTo>
                <a:lnTo>
                  <a:pt x="2679" y="4409"/>
                </a:lnTo>
                <a:lnTo>
                  <a:pt x="2675" y="4409"/>
                </a:lnTo>
                <a:close/>
                <a:moveTo>
                  <a:pt x="2897" y="5203"/>
                </a:moveTo>
                <a:lnTo>
                  <a:pt x="2896" y="5201"/>
                </a:lnTo>
                <a:lnTo>
                  <a:pt x="2896" y="5199"/>
                </a:lnTo>
                <a:lnTo>
                  <a:pt x="2897" y="5197"/>
                </a:lnTo>
                <a:lnTo>
                  <a:pt x="2897" y="5199"/>
                </a:lnTo>
                <a:lnTo>
                  <a:pt x="2898" y="5202"/>
                </a:lnTo>
                <a:lnTo>
                  <a:pt x="2900" y="5203"/>
                </a:lnTo>
                <a:lnTo>
                  <a:pt x="2903" y="5203"/>
                </a:lnTo>
                <a:lnTo>
                  <a:pt x="2906" y="5202"/>
                </a:lnTo>
                <a:lnTo>
                  <a:pt x="2908" y="5199"/>
                </a:lnTo>
                <a:lnTo>
                  <a:pt x="2911" y="5196"/>
                </a:lnTo>
                <a:lnTo>
                  <a:pt x="2914" y="5193"/>
                </a:lnTo>
                <a:lnTo>
                  <a:pt x="2918" y="5191"/>
                </a:lnTo>
                <a:lnTo>
                  <a:pt x="2924" y="5188"/>
                </a:lnTo>
                <a:lnTo>
                  <a:pt x="2925" y="5187"/>
                </a:lnTo>
                <a:lnTo>
                  <a:pt x="2926" y="5186"/>
                </a:lnTo>
                <a:lnTo>
                  <a:pt x="2925" y="5184"/>
                </a:lnTo>
                <a:lnTo>
                  <a:pt x="2925" y="5180"/>
                </a:lnTo>
                <a:lnTo>
                  <a:pt x="2922" y="5172"/>
                </a:lnTo>
                <a:lnTo>
                  <a:pt x="2922" y="5167"/>
                </a:lnTo>
                <a:lnTo>
                  <a:pt x="2924" y="5152"/>
                </a:lnTo>
                <a:lnTo>
                  <a:pt x="2925" y="5149"/>
                </a:lnTo>
                <a:lnTo>
                  <a:pt x="2932" y="5135"/>
                </a:lnTo>
                <a:lnTo>
                  <a:pt x="2933" y="5134"/>
                </a:lnTo>
                <a:lnTo>
                  <a:pt x="2935" y="5133"/>
                </a:lnTo>
                <a:lnTo>
                  <a:pt x="2938" y="5131"/>
                </a:lnTo>
                <a:lnTo>
                  <a:pt x="2939" y="5129"/>
                </a:lnTo>
                <a:lnTo>
                  <a:pt x="2940" y="5127"/>
                </a:lnTo>
                <a:lnTo>
                  <a:pt x="2939" y="5124"/>
                </a:lnTo>
                <a:lnTo>
                  <a:pt x="2938" y="5122"/>
                </a:lnTo>
                <a:lnTo>
                  <a:pt x="2941" y="5124"/>
                </a:lnTo>
                <a:lnTo>
                  <a:pt x="2944" y="5128"/>
                </a:lnTo>
                <a:lnTo>
                  <a:pt x="2948" y="5130"/>
                </a:lnTo>
                <a:lnTo>
                  <a:pt x="2952" y="5131"/>
                </a:lnTo>
                <a:lnTo>
                  <a:pt x="2959" y="5132"/>
                </a:lnTo>
                <a:lnTo>
                  <a:pt x="2967" y="5131"/>
                </a:lnTo>
                <a:lnTo>
                  <a:pt x="2972" y="5130"/>
                </a:lnTo>
                <a:lnTo>
                  <a:pt x="2975" y="5126"/>
                </a:lnTo>
                <a:lnTo>
                  <a:pt x="2975" y="5124"/>
                </a:lnTo>
                <a:lnTo>
                  <a:pt x="2971" y="5122"/>
                </a:lnTo>
                <a:lnTo>
                  <a:pt x="2963" y="5115"/>
                </a:lnTo>
                <a:lnTo>
                  <a:pt x="2957" y="5111"/>
                </a:lnTo>
                <a:lnTo>
                  <a:pt x="2946" y="5103"/>
                </a:lnTo>
                <a:lnTo>
                  <a:pt x="2944" y="5101"/>
                </a:lnTo>
                <a:lnTo>
                  <a:pt x="2938" y="5096"/>
                </a:lnTo>
                <a:lnTo>
                  <a:pt x="2936" y="5092"/>
                </a:lnTo>
                <a:lnTo>
                  <a:pt x="2935" y="5091"/>
                </a:lnTo>
                <a:lnTo>
                  <a:pt x="2933" y="5090"/>
                </a:lnTo>
                <a:lnTo>
                  <a:pt x="2937" y="5089"/>
                </a:lnTo>
                <a:lnTo>
                  <a:pt x="2937" y="5088"/>
                </a:lnTo>
                <a:lnTo>
                  <a:pt x="2939" y="5086"/>
                </a:lnTo>
                <a:lnTo>
                  <a:pt x="2942" y="5084"/>
                </a:lnTo>
                <a:lnTo>
                  <a:pt x="2943" y="5082"/>
                </a:lnTo>
                <a:lnTo>
                  <a:pt x="2943" y="5080"/>
                </a:lnTo>
                <a:lnTo>
                  <a:pt x="2942" y="5078"/>
                </a:lnTo>
                <a:lnTo>
                  <a:pt x="2937" y="5072"/>
                </a:lnTo>
                <a:lnTo>
                  <a:pt x="2934" y="5068"/>
                </a:lnTo>
                <a:lnTo>
                  <a:pt x="2933" y="5065"/>
                </a:lnTo>
                <a:lnTo>
                  <a:pt x="2932" y="5064"/>
                </a:lnTo>
                <a:lnTo>
                  <a:pt x="2929" y="5063"/>
                </a:lnTo>
                <a:lnTo>
                  <a:pt x="2928" y="5062"/>
                </a:lnTo>
                <a:lnTo>
                  <a:pt x="2929" y="5061"/>
                </a:lnTo>
                <a:lnTo>
                  <a:pt x="2930" y="5060"/>
                </a:lnTo>
                <a:lnTo>
                  <a:pt x="2928" y="5059"/>
                </a:lnTo>
                <a:lnTo>
                  <a:pt x="2926" y="5059"/>
                </a:lnTo>
                <a:lnTo>
                  <a:pt x="2928" y="5058"/>
                </a:lnTo>
                <a:lnTo>
                  <a:pt x="2927" y="5056"/>
                </a:lnTo>
                <a:lnTo>
                  <a:pt x="2927" y="5054"/>
                </a:lnTo>
                <a:lnTo>
                  <a:pt x="2926" y="5053"/>
                </a:lnTo>
                <a:lnTo>
                  <a:pt x="2924" y="5053"/>
                </a:lnTo>
                <a:lnTo>
                  <a:pt x="2921" y="5050"/>
                </a:lnTo>
                <a:lnTo>
                  <a:pt x="2918" y="5049"/>
                </a:lnTo>
                <a:lnTo>
                  <a:pt x="2917" y="5048"/>
                </a:lnTo>
                <a:lnTo>
                  <a:pt x="2919" y="5043"/>
                </a:lnTo>
                <a:lnTo>
                  <a:pt x="2918" y="5041"/>
                </a:lnTo>
                <a:lnTo>
                  <a:pt x="2912" y="5036"/>
                </a:lnTo>
                <a:lnTo>
                  <a:pt x="2910" y="5035"/>
                </a:lnTo>
                <a:lnTo>
                  <a:pt x="2908" y="5034"/>
                </a:lnTo>
                <a:lnTo>
                  <a:pt x="2912" y="5034"/>
                </a:lnTo>
                <a:lnTo>
                  <a:pt x="2916" y="5034"/>
                </a:lnTo>
                <a:lnTo>
                  <a:pt x="2922" y="5034"/>
                </a:lnTo>
                <a:lnTo>
                  <a:pt x="2923" y="5033"/>
                </a:lnTo>
                <a:lnTo>
                  <a:pt x="2924" y="5031"/>
                </a:lnTo>
                <a:lnTo>
                  <a:pt x="2926" y="5033"/>
                </a:lnTo>
                <a:lnTo>
                  <a:pt x="2928" y="5034"/>
                </a:lnTo>
                <a:lnTo>
                  <a:pt x="2931" y="5034"/>
                </a:lnTo>
                <a:lnTo>
                  <a:pt x="2933" y="5032"/>
                </a:lnTo>
                <a:lnTo>
                  <a:pt x="2933" y="5031"/>
                </a:lnTo>
                <a:lnTo>
                  <a:pt x="2932" y="5029"/>
                </a:lnTo>
                <a:lnTo>
                  <a:pt x="2932" y="5029"/>
                </a:lnTo>
                <a:lnTo>
                  <a:pt x="2928" y="5026"/>
                </a:lnTo>
                <a:lnTo>
                  <a:pt x="2926" y="5024"/>
                </a:lnTo>
                <a:lnTo>
                  <a:pt x="2926" y="5022"/>
                </a:lnTo>
                <a:lnTo>
                  <a:pt x="2922" y="5019"/>
                </a:lnTo>
                <a:lnTo>
                  <a:pt x="2923" y="5017"/>
                </a:lnTo>
                <a:lnTo>
                  <a:pt x="2926" y="5016"/>
                </a:lnTo>
                <a:lnTo>
                  <a:pt x="2926" y="5015"/>
                </a:lnTo>
                <a:lnTo>
                  <a:pt x="2927" y="5014"/>
                </a:lnTo>
                <a:lnTo>
                  <a:pt x="2929" y="5011"/>
                </a:lnTo>
                <a:lnTo>
                  <a:pt x="2930" y="5009"/>
                </a:lnTo>
                <a:lnTo>
                  <a:pt x="2932" y="5010"/>
                </a:lnTo>
                <a:lnTo>
                  <a:pt x="2937" y="5012"/>
                </a:lnTo>
                <a:lnTo>
                  <a:pt x="2941" y="5013"/>
                </a:lnTo>
                <a:lnTo>
                  <a:pt x="2945" y="5011"/>
                </a:lnTo>
                <a:lnTo>
                  <a:pt x="2949" y="5010"/>
                </a:lnTo>
                <a:lnTo>
                  <a:pt x="2954" y="5010"/>
                </a:lnTo>
                <a:lnTo>
                  <a:pt x="2959" y="5009"/>
                </a:lnTo>
                <a:lnTo>
                  <a:pt x="2960" y="5008"/>
                </a:lnTo>
                <a:lnTo>
                  <a:pt x="2962" y="5007"/>
                </a:lnTo>
                <a:lnTo>
                  <a:pt x="2962" y="5005"/>
                </a:lnTo>
                <a:lnTo>
                  <a:pt x="2961" y="5004"/>
                </a:lnTo>
                <a:lnTo>
                  <a:pt x="2952" y="4998"/>
                </a:lnTo>
                <a:lnTo>
                  <a:pt x="2948" y="4992"/>
                </a:lnTo>
                <a:lnTo>
                  <a:pt x="2950" y="4987"/>
                </a:lnTo>
                <a:lnTo>
                  <a:pt x="2952" y="4986"/>
                </a:lnTo>
                <a:lnTo>
                  <a:pt x="2954" y="4986"/>
                </a:lnTo>
                <a:lnTo>
                  <a:pt x="2960" y="4988"/>
                </a:lnTo>
                <a:lnTo>
                  <a:pt x="2965" y="4988"/>
                </a:lnTo>
                <a:lnTo>
                  <a:pt x="2973" y="4986"/>
                </a:lnTo>
                <a:lnTo>
                  <a:pt x="2981" y="4983"/>
                </a:lnTo>
                <a:lnTo>
                  <a:pt x="2984" y="4981"/>
                </a:lnTo>
                <a:lnTo>
                  <a:pt x="2985" y="4979"/>
                </a:lnTo>
                <a:lnTo>
                  <a:pt x="2985" y="4978"/>
                </a:lnTo>
                <a:lnTo>
                  <a:pt x="2986" y="4976"/>
                </a:lnTo>
                <a:lnTo>
                  <a:pt x="2985" y="4974"/>
                </a:lnTo>
                <a:lnTo>
                  <a:pt x="2984" y="4972"/>
                </a:lnTo>
                <a:lnTo>
                  <a:pt x="2982" y="4971"/>
                </a:lnTo>
                <a:lnTo>
                  <a:pt x="2978" y="4972"/>
                </a:lnTo>
                <a:lnTo>
                  <a:pt x="2976" y="4972"/>
                </a:lnTo>
                <a:lnTo>
                  <a:pt x="2975" y="4971"/>
                </a:lnTo>
                <a:lnTo>
                  <a:pt x="2966" y="4967"/>
                </a:lnTo>
                <a:lnTo>
                  <a:pt x="2962" y="4966"/>
                </a:lnTo>
                <a:lnTo>
                  <a:pt x="2961" y="4963"/>
                </a:lnTo>
                <a:lnTo>
                  <a:pt x="2959" y="4961"/>
                </a:lnTo>
                <a:lnTo>
                  <a:pt x="2957" y="4960"/>
                </a:lnTo>
                <a:lnTo>
                  <a:pt x="2954" y="4958"/>
                </a:lnTo>
                <a:lnTo>
                  <a:pt x="2952" y="4958"/>
                </a:lnTo>
                <a:lnTo>
                  <a:pt x="2950" y="4958"/>
                </a:lnTo>
                <a:lnTo>
                  <a:pt x="2946" y="4960"/>
                </a:lnTo>
                <a:lnTo>
                  <a:pt x="2942" y="4962"/>
                </a:lnTo>
                <a:lnTo>
                  <a:pt x="2940" y="4962"/>
                </a:lnTo>
                <a:lnTo>
                  <a:pt x="2939" y="4960"/>
                </a:lnTo>
                <a:lnTo>
                  <a:pt x="2939" y="4959"/>
                </a:lnTo>
                <a:lnTo>
                  <a:pt x="2944" y="4957"/>
                </a:lnTo>
                <a:lnTo>
                  <a:pt x="2945" y="4956"/>
                </a:lnTo>
                <a:lnTo>
                  <a:pt x="2943" y="4952"/>
                </a:lnTo>
                <a:lnTo>
                  <a:pt x="2941" y="4950"/>
                </a:lnTo>
                <a:lnTo>
                  <a:pt x="2938" y="4953"/>
                </a:lnTo>
                <a:lnTo>
                  <a:pt x="2935" y="4954"/>
                </a:lnTo>
                <a:lnTo>
                  <a:pt x="2924" y="4956"/>
                </a:lnTo>
                <a:lnTo>
                  <a:pt x="2928" y="4954"/>
                </a:lnTo>
                <a:lnTo>
                  <a:pt x="2929" y="4952"/>
                </a:lnTo>
                <a:lnTo>
                  <a:pt x="2929" y="4949"/>
                </a:lnTo>
                <a:lnTo>
                  <a:pt x="2928" y="4945"/>
                </a:lnTo>
                <a:lnTo>
                  <a:pt x="2931" y="4942"/>
                </a:lnTo>
                <a:lnTo>
                  <a:pt x="2931" y="4939"/>
                </a:lnTo>
                <a:lnTo>
                  <a:pt x="2930" y="4937"/>
                </a:lnTo>
                <a:lnTo>
                  <a:pt x="2929" y="4935"/>
                </a:lnTo>
                <a:lnTo>
                  <a:pt x="2928" y="4934"/>
                </a:lnTo>
                <a:lnTo>
                  <a:pt x="2924" y="4932"/>
                </a:lnTo>
                <a:lnTo>
                  <a:pt x="2920" y="4930"/>
                </a:lnTo>
                <a:lnTo>
                  <a:pt x="2917" y="4928"/>
                </a:lnTo>
                <a:lnTo>
                  <a:pt x="2915" y="4924"/>
                </a:lnTo>
                <a:lnTo>
                  <a:pt x="2915" y="4922"/>
                </a:lnTo>
                <a:lnTo>
                  <a:pt x="2915" y="4919"/>
                </a:lnTo>
                <a:lnTo>
                  <a:pt x="2914" y="4919"/>
                </a:lnTo>
                <a:lnTo>
                  <a:pt x="2911" y="4918"/>
                </a:lnTo>
                <a:lnTo>
                  <a:pt x="2909" y="4920"/>
                </a:lnTo>
                <a:lnTo>
                  <a:pt x="2907" y="4924"/>
                </a:lnTo>
                <a:lnTo>
                  <a:pt x="2903" y="4929"/>
                </a:lnTo>
                <a:lnTo>
                  <a:pt x="2900" y="4930"/>
                </a:lnTo>
                <a:lnTo>
                  <a:pt x="2899" y="4930"/>
                </a:lnTo>
                <a:lnTo>
                  <a:pt x="2900" y="4927"/>
                </a:lnTo>
                <a:lnTo>
                  <a:pt x="2901" y="4925"/>
                </a:lnTo>
                <a:lnTo>
                  <a:pt x="2901" y="4923"/>
                </a:lnTo>
                <a:lnTo>
                  <a:pt x="2900" y="4918"/>
                </a:lnTo>
                <a:lnTo>
                  <a:pt x="2898" y="4917"/>
                </a:lnTo>
                <a:lnTo>
                  <a:pt x="2898" y="4917"/>
                </a:lnTo>
                <a:lnTo>
                  <a:pt x="2890" y="4931"/>
                </a:lnTo>
                <a:lnTo>
                  <a:pt x="2889" y="4933"/>
                </a:lnTo>
                <a:lnTo>
                  <a:pt x="2876" y="4947"/>
                </a:lnTo>
                <a:lnTo>
                  <a:pt x="2875" y="4952"/>
                </a:lnTo>
                <a:lnTo>
                  <a:pt x="2873" y="4956"/>
                </a:lnTo>
                <a:lnTo>
                  <a:pt x="2868" y="4961"/>
                </a:lnTo>
                <a:lnTo>
                  <a:pt x="2867" y="4965"/>
                </a:lnTo>
                <a:lnTo>
                  <a:pt x="2864" y="4968"/>
                </a:lnTo>
                <a:lnTo>
                  <a:pt x="2862" y="4968"/>
                </a:lnTo>
                <a:lnTo>
                  <a:pt x="2860" y="4968"/>
                </a:lnTo>
                <a:lnTo>
                  <a:pt x="2858" y="4967"/>
                </a:lnTo>
                <a:lnTo>
                  <a:pt x="2857" y="4966"/>
                </a:lnTo>
                <a:lnTo>
                  <a:pt x="2856" y="4967"/>
                </a:lnTo>
                <a:lnTo>
                  <a:pt x="2851" y="4972"/>
                </a:lnTo>
                <a:lnTo>
                  <a:pt x="2851" y="4975"/>
                </a:lnTo>
                <a:lnTo>
                  <a:pt x="2852" y="4978"/>
                </a:lnTo>
                <a:lnTo>
                  <a:pt x="2856" y="4980"/>
                </a:lnTo>
                <a:lnTo>
                  <a:pt x="2855" y="4983"/>
                </a:lnTo>
                <a:lnTo>
                  <a:pt x="2854" y="4985"/>
                </a:lnTo>
                <a:lnTo>
                  <a:pt x="2851" y="4988"/>
                </a:lnTo>
                <a:lnTo>
                  <a:pt x="2849" y="4989"/>
                </a:lnTo>
                <a:lnTo>
                  <a:pt x="2841" y="4990"/>
                </a:lnTo>
                <a:lnTo>
                  <a:pt x="2837" y="4990"/>
                </a:lnTo>
                <a:lnTo>
                  <a:pt x="2838" y="4988"/>
                </a:lnTo>
                <a:lnTo>
                  <a:pt x="2838" y="4986"/>
                </a:lnTo>
                <a:lnTo>
                  <a:pt x="2836" y="4986"/>
                </a:lnTo>
                <a:lnTo>
                  <a:pt x="2830" y="4988"/>
                </a:lnTo>
                <a:lnTo>
                  <a:pt x="2827" y="4991"/>
                </a:lnTo>
                <a:lnTo>
                  <a:pt x="2823" y="4994"/>
                </a:lnTo>
                <a:lnTo>
                  <a:pt x="2820" y="4996"/>
                </a:lnTo>
                <a:lnTo>
                  <a:pt x="2816" y="4998"/>
                </a:lnTo>
                <a:lnTo>
                  <a:pt x="2811" y="5000"/>
                </a:lnTo>
                <a:lnTo>
                  <a:pt x="2807" y="5001"/>
                </a:lnTo>
                <a:lnTo>
                  <a:pt x="2803" y="5001"/>
                </a:lnTo>
                <a:lnTo>
                  <a:pt x="2803" y="5001"/>
                </a:lnTo>
                <a:lnTo>
                  <a:pt x="2801" y="5002"/>
                </a:lnTo>
                <a:lnTo>
                  <a:pt x="2800" y="5003"/>
                </a:lnTo>
                <a:lnTo>
                  <a:pt x="2800" y="5005"/>
                </a:lnTo>
                <a:lnTo>
                  <a:pt x="2800" y="5007"/>
                </a:lnTo>
                <a:lnTo>
                  <a:pt x="2799" y="5012"/>
                </a:lnTo>
                <a:lnTo>
                  <a:pt x="2798" y="5013"/>
                </a:lnTo>
                <a:lnTo>
                  <a:pt x="2791" y="5022"/>
                </a:lnTo>
                <a:lnTo>
                  <a:pt x="2781" y="5031"/>
                </a:lnTo>
                <a:lnTo>
                  <a:pt x="2777" y="5037"/>
                </a:lnTo>
                <a:lnTo>
                  <a:pt x="2771" y="5045"/>
                </a:lnTo>
                <a:lnTo>
                  <a:pt x="2767" y="5050"/>
                </a:lnTo>
                <a:lnTo>
                  <a:pt x="2765" y="5051"/>
                </a:lnTo>
                <a:lnTo>
                  <a:pt x="2763" y="5052"/>
                </a:lnTo>
                <a:lnTo>
                  <a:pt x="2757" y="5054"/>
                </a:lnTo>
                <a:lnTo>
                  <a:pt x="2735" y="5060"/>
                </a:lnTo>
                <a:lnTo>
                  <a:pt x="2721" y="5062"/>
                </a:lnTo>
                <a:lnTo>
                  <a:pt x="2717" y="5063"/>
                </a:lnTo>
                <a:lnTo>
                  <a:pt x="2714" y="5066"/>
                </a:lnTo>
                <a:lnTo>
                  <a:pt x="2711" y="5069"/>
                </a:lnTo>
                <a:lnTo>
                  <a:pt x="2711" y="5074"/>
                </a:lnTo>
                <a:lnTo>
                  <a:pt x="2711" y="5077"/>
                </a:lnTo>
                <a:lnTo>
                  <a:pt x="2711" y="5078"/>
                </a:lnTo>
                <a:lnTo>
                  <a:pt x="2710" y="5079"/>
                </a:lnTo>
                <a:lnTo>
                  <a:pt x="2708" y="5079"/>
                </a:lnTo>
                <a:lnTo>
                  <a:pt x="2706" y="5078"/>
                </a:lnTo>
                <a:lnTo>
                  <a:pt x="2704" y="5076"/>
                </a:lnTo>
                <a:lnTo>
                  <a:pt x="2703" y="5078"/>
                </a:lnTo>
                <a:lnTo>
                  <a:pt x="2702" y="5081"/>
                </a:lnTo>
                <a:lnTo>
                  <a:pt x="2703" y="5085"/>
                </a:lnTo>
                <a:lnTo>
                  <a:pt x="2705" y="5087"/>
                </a:lnTo>
                <a:lnTo>
                  <a:pt x="2704" y="5089"/>
                </a:lnTo>
                <a:lnTo>
                  <a:pt x="2703" y="5092"/>
                </a:lnTo>
                <a:lnTo>
                  <a:pt x="2702" y="5095"/>
                </a:lnTo>
                <a:lnTo>
                  <a:pt x="2701" y="5101"/>
                </a:lnTo>
                <a:lnTo>
                  <a:pt x="2700" y="5103"/>
                </a:lnTo>
                <a:lnTo>
                  <a:pt x="2697" y="5104"/>
                </a:lnTo>
                <a:lnTo>
                  <a:pt x="2697" y="5107"/>
                </a:lnTo>
                <a:lnTo>
                  <a:pt x="2698" y="5110"/>
                </a:lnTo>
                <a:lnTo>
                  <a:pt x="2700" y="5111"/>
                </a:lnTo>
                <a:lnTo>
                  <a:pt x="2703" y="5113"/>
                </a:lnTo>
                <a:lnTo>
                  <a:pt x="2701" y="5113"/>
                </a:lnTo>
                <a:lnTo>
                  <a:pt x="2699" y="5112"/>
                </a:lnTo>
                <a:lnTo>
                  <a:pt x="2693" y="5108"/>
                </a:lnTo>
                <a:lnTo>
                  <a:pt x="2692" y="5108"/>
                </a:lnTo>
                <a:lnTo>
                  <a:pt x="2688" y="5108"/>
                </a:lnTo>
                <a:lnTo>
                  <a:pt x="2684" y="5107"/>
                </a:lnTo>
                <a:lnTo>
                  <a:pt x="2674" y="5102"/>
                </a:lnTo>
                <a:lnTo>
                  <a:pt x="2673" y="5101"/>
                </a:lnTo>
                <a:lnTo>
                  <a:pt x="2671" y="5102"/>
                </a:lnTo>
                <a:lnTo>
                  <a:pt x="2669" y="5102"/>
                </a:lnTo>
                <a:lnTo>
                  <a:pt x="2664" y="5102"/>
                </a:lnTo>
                <a:lnTo>
                  <a:pt x="2660" y="5101"/>
                </a:lnTo>
                <a:lnTo>
                  <a:pt x="2656" y="5100"/>
                </a:lnTo>
                <a:lnTo>
                  <a:pt x="2651" y="5096"/>
                </a:lnTo>
                <a:lnTo>
                  <a:pt x="2650" y="5095"/>
                </a:lnTo>
                <a:lnTo>
                  <a:pt x="2647" y="5091"/>
                </a:lnTo>
                <a:lnTo>
                  <a:pt x="2639" y="5094"/>
                </a:lnTo>
                <a:lnTo>
                  <a:pt x="2637" y="5098"/>
                </a:lnTo>
                <a:lnTo>
                  <a:pt x="2635" y="5102"/>
                </a:lnTo>
                <a:lnTo>
                  <a:pt x="2631" y="5105"/>
                </a:lnTo>
                <a:lnTo>
                  <a:pt x="2628" y="5109"/>
                </a:lnTo>
                <a:lnTo>
                  <a:pt x="2627" y="5111"/>
                </a:lnTo>
                <a:lnTo>
                  <a:pt x="2626" y="5118"/>
                </a:lnTo>
                <a:lnTo>
                  <a:pt x="2628" y="5118"/>
                </a:lnTo>
                <a:lnTo>
                  <a:pt x="2629" y="5117"/>
                </a:lnTo>
                <a:lnTo>
                  <a:pt x="2630" y="5117"/>
                </a:lnTo>
                <a:lnTo>
                  <a:pt x="2628" y="5118"/>
                </a:lnTo>
                <a:lnTo>
                  <a:pt x="2626" y="5119"/>
                </a:lnTo>
                <a:lnTo>
                  <a:pt x="2624" y="5121"/>
                </a:lnTo>
                <a:lnTo>
                  <a:pt x="2622" y="5129"/>
                </a:lnTo>
                <a:lnTo>
                  <a:pt x="2622" y="5133"/>
                </a:lnTo>
                <a:lnTo>
                  <a:pt x="2623" y="5142"/>
                </a:lnTo>
                <a:lnTo>
                  <a:pt x="2623" y="5148"/>
                </a:lnTo>
                <a:lnTo>
                  <a:pt x="2628" y="5152"/>
                </a:lnTo>
                <a:lnTo>
                  <a:pt x="2631" y="5155"/>
                </a:lnTo>
                <a:lnTo>
                  <a:pt x="2632" y="5157"/>
                </a:lnTo>
                <a:lnTo>
                  <a:pt x="2633" y="5158"/>
                </a:lnTo>
                <a:lnTo>
                  <a:pt x="2634" y="5159"/>
                </a:lnTo>
                <a:lnTo>
                  <a:pt x="2635" y="5160"/>
                </a:lnTo>
                <a:lnTo>
                  <a:pt x="2632" y="5161"/>
                </a:lnTo>
                <a:lnTo>
                  <a:pt x="2631" y="5166"/>
                </a:lnTo>
                <a:lnTo>
                  <a:pt x="2631" y="5167"/>
                </a:lnTo>
                <a:lnTo>
                  <a:pt x="2630" y="5170"/>
                </a:lnTo>
                <a:lnTo>
                  <a:pt x="2630" y="5174"/>
                </a:lnTo>
                <a:lnTo>
                  <a:pt x="2630" y="5176"/>
                </a:lnTo>
                <a:lnTo>
                  <a:pt x="2631" y="5178"/>
                </a:lnTo>
                <a:lnTo>
                  <a:pt x="2635" y="5181"/>
                </a:lnTo>
                <a:lnTo>
                  <a:pt x="2639" y="5183"/>
                </a:lnTo>
                <a:lnTo>
                  <a:pt x="2638" y="5184"/>
                </a:lnTo>
                <a:lnTo>
                  <a:pt x="2637" y="5185"/>
                </a:lnTo>
                <a:lnTo>
                  <a:pt x="2635" y="5186"/>
                </a:lnTo>
                <a:lnTo>
                  <a:pt x="2635" y="5189"/>
                </a:lnTo>
                <a:lnTo>
                  <a:pt x="2636" y="5190"/>
                </a:lnTo>
                <a:lnTo>
                  <a:pt x="2637" y="5191"/>
                </a:lnTo>
                <a:lnTo>
                  <a:pt x="2642" y="5191"/>
                </a:lnTo>
                <a:lnTo>
                  <a:pt x="2650" y="5194"/>
                </a:lnTo>
                <a:lnTo>
                  <a:pt x="2653" y="5196"/>
                </a:lnTo>
                <a:lnTo>
                  <a:pt x="2656" y="5199"/>
                </a:lnTo>
                <a:lnTo>
                  <a:pt x="2659" y="5202"/>
                </a:lnTo>
                <a:lnTo>
                  <a:pt x="2660" y="5205"/>
                </a:lnTo>
                <a:lnTo>
                  <a:pt x="2662" y="5210"/>
                </a:lnTo>
                <a:lnTo>
                  <a:pt x="2662" y="5214"/>
                </a:lnTo>
                <a:lnTo>
                  <a:pt x="2662" y="5218"/>
                </a:lnTo>
                <a:lnTo>
                  <a:pt x="2660" y="5222"/>
                </a:lnTo>
                <a:lnTo>
                  <a:pt x="2659" y="5226"/>
                </a:lnTo>
                <a:lnTo>
                  <a:pt x="2663" y="5229"/>
                </a:lnTo>
                <a:lnTo>
                  <a:pt x="2664" y="5230"/>
                </a:lnTo>
                <a:lnTo>
                  <a:pt x="2665" y="5239"/>
                </a:lnTo>
                <a:lnTo>
                  <a:pt x="2669" y="5254"/>
                </a:lnTo>
                <a:lnTo>
                  <a:pt x="2669" y="5263"/>
                </a:lnTo>
                <a:lnTo>
                  <a:pt x="2670" y="5264"/>
                </a:lnTo>
                <a:lnTo>
                  <a:pt x="2671" y="5265"/>
                </a:lnTo>
                <a:lnTo>
                  <a:pt x="2673" y="5263"/>
                </a:lnTo>
                <a:lnTo>
                  <a:pt x="2674" y="5263"/>
                </a:lnTo>
                <a:lnTo>
                  <a:pt x="2681" y="5261"/>
                </a:lnTo>
                <a:lnTo>
                  <a:pt x="2684" y="5265"/>
                </a:lnTo>
                <a:lnTo>
                  <a:pt x="2685" y="5266"/>
                </a:lnTo>
                <a:lnTo>
                  <a:pt x="2687" y="5265"/>
                </a:lnTo>
                <a:lnTo>
                  <a:pt x="2689" y="5263"/>
                </a:lnTo>
                <a:lnTo>
                  <a:pt x="2692" y="5262"/>
                </a:lnTo>
                <a:lnTo>
                  <a:pt x="2691" y="5263"/>
                </a:lnTo>
                <a:lnTo>
                  <a:pt x="2690" y="5265"/>
                </a:lnTo>
                <a:lnTo>
                  <a:pt x="2691" y="5267"/>
                </a:lnTo>
                <a:lnTo>
                  <a:pt x="2693" y="5268"/>
                </a:lnTo>
                <a:lnTo>
                  <a:pt x="2697" y="5267"/>
                </a:lnTo>
                <a:lnTo>
                  <a:pt x="2705" y="5264"/>
                </a:lnTo>
                <a:lnTo>
                  <a:pt x="2709" y="5263"/>
                </a:lnTo>
                <a:lnTo>
                  <a:pt x="2713" y="5264"/>
                </a:lnTo>
                <a:lnTo>
                  <a:pt x="2718" y="5264"/>
                </a:lnTo>
                <a:lnTo>
                  <a:pt x="2719" y="5263"/>
                </a:lnTo>
                <a:lnTo>
                  <a:pt x="2720" y="5261"/>
                </a:lnTo>
                <a:lnTo>
                  <a:pt x="2722" y="5263"/>
                </a:lnTo>
                <a:lnTo>
                  <a:pt x="2724" y="5265"/>
                </a:lnTo>
                <a:lnTo>
                  <a:pt x="2725" y="5267"/>
                </a:lnTo>
                <a:lnTo>
                  <a:pt x="2725" y="5276"/>
                </a:lnTo>
                <a:lnTo>
                  <a:pt x="2725" y="5280"/>
                </a:lnTo>
                <a:lnTo>
                  <a:pt x="2725" y="5284"/>
                </a:lnTo>
                <a:lnTo>
                  <a:pt x="2726" y="5284"/>
                </a:lnTo>
                <a:lnTo>
                  <a:pt x="2728" y="5284"/>
                </a:lnTo>
                <a:lnTo>
                  <a:pt x="2729" y="5284"/>
                </a:lnTo>
                <a:lnTo>
                  <a:pt x="2735" y="5278"/>
                </a:lnTo>
                <a:lnTo>
                  <a:pt x="2741" y="5276"/>
                </a:lnTo>
                <a:lnTo>
                  <a:pt x="2746" y="5278"/>
                </a:lnTo>
                <a:lnTo>
                  <a:pt x="2752" y="5279"/>
                </a:lnTo>
                <a:lnTo>
                  <a:pt x="2757" y="5276"/>
                </a:lnTo>
                <a:lnTo>
                  <a:pt x="2765" y="5272"/>
                </a:lnTo>
                <a:lnTo>
                  <a:pt x="2767" y="5263"/>
                </a:lnTo>
                <a:lnTo>
                  <a:pt x="2778" y="5274"/>
                </a:lnTo>
                <a:lnTo>
                  <a:pt x="2779" y="5273"/>
                </a:lnTo>
                <a:lnTo>
                  <a:pt x="2780" y="5273"/>
                </a:lnTo>
                <a:lnTo>
                  <a:pt x="2784" y="5271"/>
                </a:lnTo>
                <a:lnTo>
                  <a:pt x="2786" y="5271"/>
                </a:lnTo>
                <a:lnTo>
                  <a:pt x="2787" y="5272"/>
                </a:lnTo>
                <a:lnTo>
                  <a:pt x="2788" y="5273"/>
                </a:lnTo>
                <a:lnTo>
                  <a:pt x="2788" y="5276"/>
                </a:lnTo>
                <a:lnTo>
                  <a:pt x="2788" y="5280"/>
                </a:lnTo>
                <a:lnTo>
                  <a:pt x="2791" y="5281"/>
                </a:lnTo>
                <a:lnTo>
                  <a:pt x="2794" y="5281"/>
                </a:lnTo>
                <a:lnTo>
                  <a:pt x="2800" y="5279"/>
                </a:lnTo>
                <a:lnTo>
                  <a:pt x="2804" y="5275"/>
                </a:lnTo>
                <a:lnTo>
                  <a:pt x="2805" y="5275"/>
                </a:lnTo>
                <a:lnTo>
                  <a:pt x="2806" y="5276"/>
                </a:lnTo>
                <a:lnTo>
                  <a:pt x="2807" y="5277"/>
                </a:lnTo>
                <a:lnTo>
                  <a:pt x="2809" y="5278"/>
                </a:lnTo>
                <a:lnTo>
                  <a:pt x="2811" y="5276"/>
                </a:lnTo>
                <a:lnTo>
                  <a:pt x="2813" y="5273"/>
                </a:lnTo>
                <a:lnTo>
                  <a:pt x="2812" y="5278"/>
                </a:lnTo>
                <a:lnTo>
                  <a:pt x="2812" y="5279"/>
                </a:lnTo>
                <a:lnTo>
                  <a:pt x="2813" y="5281"/>
                </a:lnTo>
                <a:lnTo>
                  <a:pt x="2815" y="5282"/>
                </a:lnTo>
                <a:lnTo>
                  <a:pt x="2817" y="5282"/>
                </a:lnTo>
                <a:lnTo>
                  <a:pt x="2819" y="5278"/>
                </a:lnTo>
                <a:lnTo>
                  <a:pt x="2820" y="5282"/>
                </a:lnTo>
                <a:lnTo>
                  <a:pt x="2822" y="5290"/>
                </a:lnTo>
                <a:lnTo>
                  <a:pt x="2823" y="5304"/>
                </a:lnTo>
                <a:lnTo>
                  <a:pt x="2824" y="5305"/>
                </a:lnTo>
                <a:lnTo>
                  <a:pt x="2825" y="5306"/>
                </a:lnTo>
                <a:lnTo>
                  <a:pt x="2845" y="5297"/>
                </a:lnTo>
                <a:lnTo>
                  <a:pt x="2870" y="5286"/>
                </a:lnTo>
                <a:lnTo>
                  <a:pt x="2871" y="5283"/>
                </a:lnTo>
                <a:lnTo>
                  <a:pt x="2872" y="5280"/>
                </a:lnTo>
                <a:lnTo>
                  <a:pt x="2873" y="5277"/>
                </a:lnTo>
                <a:lnTo>
                  <a:pt x="2876" y="5273"/>
                </a:lnTo>
                <a:lnTo>
                  <a:pt x="2877" y="5272"/>
                </a:lnTo>
                <a:lnTo>
                  <a:pt x="2878" y="5270"/>
                </a:lnTo>
                <a:lnTo>
                  <a:pt x="2880" y="5270"/>
                </a:lnTo>
                <a:lnTo>
                  <a:pt x="2877" y="5266"/>
                </a:lnTo>
                <a:lnTo>
                  <a:pt x="2877" y="5265"/>
                </a:lnTo>
                <a:lnTo>
                  <a:pt x="2877" y="5263"/>
                </a:lnTo>
                <a:lnTo>
                  <a:pt x="2879" y="5264"/>
                </a:lnTo>
                <a:lnTo>
                  <a:pt x="2881" y="5264"/>
                </a:lnTo>
                <a:lnTo>
                  <a:pt x="2883" y="5262"/>
                </a:lnTo>
                <a:lnTo>
                  <a:pt x="2884" y="5259"/>
                </a:lnTo>
                <a:lnTo>
                  <a:pt x="2884" y="5255"/>
                </a:lnTo>
                <a:lnTo>
                  <a:pt x="2884" y="5250"/>
                </a:lnTo>
                <a:lnTo>
                  <a:pt x="2882" y="5251"/>
                </a:lnTo>
                <a:lnTo>
                  <a:pt x="2882" y="5249"/>
                </a:lnTo>
                <a:lnTo>
                  <a:pt x="2884" y="5249"/>
                </a:lnTo>
                <a:lnTo>
                  <a:pt x="2885" y="5249"/>
                </a:lnTo>
                <a:lnTo>
                  <a:pt x="2887" y="5249"/>
                </a:lnTo>
                <a:lnTo>
                  <a:pt x="2890" y="5248"/>
                </a:lnTo>
                <a:lnTo>
                  <a:pt x="2891" y="5245"/>
                </a:lnTo>
                <a:lnTo>
                  <a:pt x="2891" y="5241"/>
                </a:lnTo>
                <a:lnTo>
                  <a:pt x="2890" y="5238"/>
                </a:lnTo>
                <a:lnTo>
                  <a:pt x="2886" y="5237"/>
                </a:lnTo>
                <a:lnTo>
                  <a:pt x="2884" y="5236"/>
                </a:lnTo>
                <a:lnTo>
                  <a:pt x="2883" y="5235"/>
                </a:lnTo>
                <a:lnTo>
                  <a:pt x="2886" y="5232"/>
                </a:lnTo>
                <a:lnTo>
                  <a:pt x="2887" y="5228"/>
                </a:lnTo>
                <a:lnTo>
                  <a:pt x="2887" y="5226"/>
                </a:lnTo>
                <a:lnTo>
                  <a:pt x="2887" y="5223"/>
                </a:lnTo>
                <a:lnTo>
                  <a:pt x="2884" y="5223"/>
                </a:lnTo>
                <a:lnTo>
                  <a:pt x="2881" y="5223"/>
                </a:lnTo>
                <a:lnTo>
                  <a:pt x="2882" y="5221"/>
                </a:lnTo>
                <a:lnTo>
                  <a:pt x="2883" y="5220"/>
                </a:lnTo>
                <a:lnTo>
                  <a:pt x="2888" y="5218"/>
                </a:lnTo>
                <a:lnTo>
                  <a:pt x="2890" y="5216"/>
                </a:lnTo>
                <a:lnTo>
                  <a:pt x="2891" y="5215"/>
                </a:lnTo>
                <a:lnTo>
                  <a:pt x="2891" y="5212"/>
                </a:lnTo>
                <a:lnTo>
                  <a:pt x="2893" y="5210"/>
                </a:lnTo>
                <a:lnTo>
                  <a:pt x="2897" y="5208"/>
                </a:lnTo>
                <a:lnTo>
                  <a:pt x="2898" y="5207"/>
                </a:lnTo>
                <a:lnTo>
                  <a:pt x="2899" y="5205"/>
                </a:lnTo>
                <a:lnTo>
                  <a:pt x="2897" y="5203"/>
                </a:lnTo>
                <a:close/>
                <a:moveTo>
                  <a:pt x="2886" y="5279"/>
                </a:moveTo>
                <a:lnTo>
                  <a:pt x="2885" y="5280"/>
                </a:lnTo>
                <a:lnTo>
                  <a:pt x="2882" y="5284"/>
                </a:lnTo>
                <a:lnTo>
                  <a:pt x="2884" y="5287"/>
                </a:lnTo>
                <a:lnTo>
                  <a:pt x="2886" y="5281"/>
                </a:lnTo>
                <a:lnTo>
                  <a:pt x="2886" y="5279"/>
                </a:lnTo>
                <a:close/>
                <a:moveTo>
                  <a:pt x="2708" y="5064"/>
                </a:moveTo>
                <a:lnTo>
                  <a:pt x="2707" y="5064"/>
                </a:lnTo>
                <a:lnTo>
                  <a:pt x="2706" y="5065"/>
                </a:lnTo>
                <a:lnTo>
                  <a:pt x="2706" y="5076"/>
                </a:lnTo>
                <a:lnTo>
                  <a:pt x="2708" y="5077"/>
                </a:lnTo>
                <a:lnTo>
                  <a:pt x="2709" y="5076"/>
                </a:lnTo>
                <a:lnTo>
                  <a:pt x="2709" y="5075"/>
                </a:lnTo>
                <a:lnTo>
                  <a:pt x="2709" y="5071"/>
                </a:lnTo>
                <a:lnTo>
                  <a:pt x="2709" y="5066"/>
                </a:lnTo>
                <a:lnTo>
                  <a:pt x="2708" y="5064"/>
                </a:lnTo>
                <a:close/>
                <a:moveTo>
                  <a:pt x="2757" y="4390"/>
                </a:moveTo>
                <a:lnTo>
                  <a:pt x="2758" y="4389"/>
                </a:lnTo>
                <a:lnTo>
                  <a:pt x="2758" y="4385"/>
                </a:lnTo>
                <a:lnTo>
                  <a:pt x="2759" y="4385"/>
                </a:lnTo>
                <a:lnTo>
                  <a:pt x="2761" y="4383"/>
                </a:lnTo>
                <a:lnTo>
                  <a:pt x="2760" y="4383"/>
                </a:lnTo>
                <a:lnTo>
                  <a:pt x="2758" y="4383"/>
                </a:lnTo>
                <a:lnTo>
                  <a:pt x="2757" y="4384"/>
                </a:lnTo>
                <a:lnTo>
                  <a:pt x="2755" y="4385"/>
                </a:lnTo>
                <a:lnTo>
                  <a:pt x="2756" y="4386"/>
                </a:lnTo>
                <a:lnTo>
                  <a:pt x="2756" y="4388"/>
                </a:lnTo>
                <a:lnTo>
                  <a:pt x="2757" y="4390"/>
                </a:lnTo>
                <a:close/>
                <a:moveTo>
                  <a:pt x="2753" y="4385"/>
                </a:moveTo>
                <a:lnTo>
                  <a:pt x="2750" y="4386"/>
                </a:lnTo>
                <a:lnTo>
                  <a:pt x="2749" y="4388"/>
                </a:lnTo>
                <a:lnTo>
                  <a:pt x="2749" y="4388"/>
                </a:lnTo>
                <a:lnTo>
                  <a:pt x="2753" y="4388"/>
                </a:lnTo>
                <a:lnTo>
                  <a:pt x="2753" y="4385"/>
                </a:lnTo>
                <a:close/>
                <a:moveTo>
                  <a:pt x="2627" y="4463"/>
                </a:moveTo>
                <a:lnTo>
                  <a:pt x="2622" y="4468"/>
                </a:lnTo>
                <a:lnTo>
                  <a:pt x="2618" y="4470"/>
                </a:lnTo>
                <a:lnTo>
                  <a:pt x="2614" y="4473"/>
                </a:lnTo>
                <a:lnTo>
                  <a:pt x="2613" y="4475"/>
                </a:lnTo>
                <a:lnTo>
                  <a:pt x="2613" y="4476"/>
                </a:lnTo>
                <a:lnTo>
                  <a:pt x="2612" y="4489"/>
                </a:lnTo>
                <a:lnTo>
                  <a:pt x="2613" y="4491"/>
                </a:lnTo>
                <a:lnTo>
                  <a:pt x="2614" y="4495"/>
                </a:lnTo>
                <a:lnTo>
                  <a:pt x="2615" y="4503"/>
                </a:lnTo>
                <a:lnTo>
                  <a:pt x="2623" y="4507"/>
                </a:lnTo>
                <a:lnTo>
                  <a:pt x="2626" y="4509"/>
                </a:lnTo>
                <a:lnTo>
                  <a:pt x="2632" y="4511"/>
                </a:lnTo>
                <a:lnTo>
                  <a:pt x="2637" y="4512"/>
                </a:lnTo>
                <a:lnTo>
                  <a:pt x="2639" y="4512"/>
                </a:lnTo>
                <a:lnTo>
                  <a:pt x="2643" y="4514"/>
                </a:lnTo>
                <a:lnTo>
                  <a:pt x="2646" y="4514"/>
                </a:lnTo>
                <a:lnTo>
                  <a:pt x="2649" y="4513"/>
                </a:lnTo>
                <a:lnTo>
                  <a:pt x="2650" y="4513"/>
                </a:lnTo>
                <a:lnTo>
                  <a:pt x="2652" y="4510"/>
                </a:lnTo>
                <a:lnTo>
                  <a:pt x="2654" y="4508"/>
                </a:lnTo>
                <a:lnTo>
                  <a:pt x="2659" y="4507"/>
                </a:lnTo>
                <a:lnTo>
                  <a:pt x="2661" y="4507"/>
                </a:lnTo>
                <a:lnTo>
                  <a:pt x="2663" y="4506"/>
                </a:lnTo>
                <a:lnTo>
                  <a:pt x="2663" y="4505"/>
                </a:lnTo>
                <a:lnTo>
                  <a:pt x="2662" y="4504"/>
                </a:lnTo>
                <a:lnTo>
                  <a:pt x="2666" y="4502"/>
                </a:lnTo>
                <a:lnTo>
                  <a:pt x="2669" y="4498"/>
                </a:lnTo>
                <a:lnTo>
                  <a:pt x="2671" y="4498"/>
                </a:lnTo>
                <a:lnTo>
                  <a:pt x="2672" y="4498"/>
                </a:lnTo>
                <a:lnTo>
                  <a:pt x="2674" y="4497"/>
                </a:lnTo>
                <a:lnTo>
                  <a:pt x="2676" y="4495"/>
                </a:lnTo>
                <a:lnTo>
                  <a:pt x="2677" y="4493"/>
                </a:lnTo>
                <a:lnTo>
                  <a:pt x="2679" y="4487"/>
                </a:lnTo>
                <a:lnTo>
                  <a:pt x="2680" y="4482"/>
                </a:lnTo>
                <a:lnTo>
                  <a:pt x="2680" y="4481"/>
                </a:lnTo>
                <a:lnTo>
                  <a:pt x="2680" y="4479"/>
                </a:lnTo>
                <a:lnTo>
                  <a:pt x="2682" y="4478"/>
                </a:lnTo>
                <a:lnTo>
                  <a:pt x="2683" y="4475"/>
                </a:lnTo>
                <a:lnTo>
                  <a:pt x="2689" y="4465"/>
                </a:lnTo>
                <a:lnTo>
                  <a:pt x="2692" y="4464"/>
                </a:lnTo>
                <a:lnTo>
                  <a:pt x="2696" y="4462"/>
                </a:lnTo>
                <a:lnTo>
                  <a:pt x="2695" y="4458"/>
                </a:lnTo>
                <a:lnTo>
                  <a:pt x="2694" y="4453"/>
                </a:lnTo>
                <a:lnTo>
                  <a:pt x="2693" y="4451"/>
                </a:lnTo>
                <a:lnTo>
                  <a:pt x="2692" y="4449"/>
                </a:lnTo>
                <a:lnTo>
                  <a:pt x="2689" y="4448"/>
                </a:lnTo>
                <a:lnTo>
                  <a:pt x="2687" y="4447"/>
                </a:lnTo>
                <a:lnTo>
                  <a:pt x="2684" y="4444"/>
                </a:lnTo>
                <a:lnTo>
                  <a:pt x="2683" y="4444"/>
                </a:lnTo>
                <a:lnTo>
                  <a:pt x="2681" y="4445"/>
                </a:lnTo>
                <a:lnTo>
                  <a:pt x="2681" y="4446"/>
                </a:lnTo>
                <a:lnTo>
                  <a:pt x="2681" y="4450"/>
                </a:lnTo>
                <a:lnTo>
                  <a:pt x="2675" y="4447"/>
                </a:lnTo>
                <a:lnTo>
                  <a:pt x="2674" y="4447"/>
                </a:lnTo>
                <a:lnTo>
                  <a:pt x="2674" y="4448"/>
                </a:lnTo>
                <a:lnTo>
                  <a:pt x="2674" y="4450"/>
                </a:lnTo>
                <a:lnTo>
                  <a:pt x="2672" y="4448"/>
                </a:lnTo>
                <a:lnTo>
                  <a:pt x="2668" y="4447"/>
                </a:lnTo>
                <a:lnTo>
                  <a:pt x="2666" y="4447"/>
                </a:lnTo>
                <a:lnTo>
                  <a:pt x="2663" y="4449"/>
                </a:lnTo>
                <a:lnTo>
                  <a:pt x="2657" y="4450"/>
                </a:lnTo>
                <a:lnTo>
                  <a:pt x="2648" y="4450"/>
                </a:lnTo>
                <a:lnTo>
                  <a:pt x="2645" y="4450"/>
                </a:lnTo>
                <a:lnTo>
                  <a:pt x="2643" y="4453"/>
                </a:lnTo>
                <a:lnTo>
                  <a:pt x="2639" y="4453"/>
                </a:lnTo>
                <a:lnTo>
                  <a:pt x="2636" y="4453"/>
                </a:lnTo>
                <a:lnTo>
                  <a:pt x="2634" y="4453"/>
                </a:lnTo>
                <a:lnTo>
                  <a:pt x="2632" y="4455"/>
                </a:lnTo>
                <a:lnTo>
                  <a:pt x="2631" y="4458"/>
                </a:lnTo>
                <a:lnTo>
                  <a:pt x="2632" y="4458"/>
                </a:lnTo>
                <a:lnTo>
                  <a:pt x="2634" y="4458"/>
                </a:lnTo>
                <a:lnTo>
                  <a:pt x="2631" y="4461"/>
                </a:lnTo>
                <a:lnTo>
                  <a:pt x="2627" y="4463"/>
                </a:lnTo>
                <a:close/>
                <a:moveTo>
                  <a:pt x="2855" y="5447"/>
                </a:moveTo>
                <a:lnTo>
                  <a:pt x="2851" y="5446"/>
                </a:lnTo>
                <a:lnTo>
                  <a:pt x="2848" y="5444"/>
                </a:lnTo>
                <a:lnTo>
                  <a:pt x="2842" y="5442"/>
                </a:lnTo>
                <a:lnTo>
                  <a:pt x="2841" y="5442"/>
                </a:lnTo>
                <a:lnTo>
                  <a:pt x="2836" y="5446"/>
                </a:lnTo>
                <a:lnTo>
                  <a:pt x="2833" y="5447"/>
                </a:lnTo>
                <a:lnTo>
                  <a:pt x="2830" y="5447"/>
                </a:lnTo>
                <a:lnTo>
                  <a:pt x="2822" y="5445"/>
                </a:lnTo>
                <a:lnTo>
                  <a:pt x="2818" y="5444"/>
                </a:lnTo>
                <a:lnTo>
                  <a:pt x="2817" y="5445"/>
                </a:lnTo>
                <a:lnTo>
                  <a:pt x="2817" y="5446"/>
                </a:lnTo>
                <a:lnTo>
                  <a:pt x="2817" y="5448"/>
                </a:lnTo>
                <a:lnTo>
                  <a:pt x="2818" y="5450"/>
                </a:lnTo>
                <a:lnTo>
                  <a:pt x="2820" y="5453"/>
                </a:lnTo>
                <a:lnTo>
                  <a:pt x="2822" y="5454"/>
                </a:lnTo>
                <a:lnTo>
                  <a:pt x="2826" y="5454"/>
                </a:lnTo>
                <a:lnTo>
                  <a:pt x="2830" y="5455"/>
                </a:lnTo>
                <a:lnTo>
                  <a:pt x="2834" y="5458"/>
                </a:lnTo>
                <a:lnTo>
                  <a:pt x="2837" y="5461"/>
                </a:lnTo>
                <a:lnTo>
                  <a:pt x="2839" y="5463"/>
                </a:lnTo>
                <a:lnTo>
                  <a:pt x="2840" y="5465"/>
                </a:lnTo>
                <a:lnTo>
                  <a:pt x="2840" y="5467"/>
                </a:lnTo>
                <a:lnTo>
                  <a:pt x="2839" y="5470"/>
                </a:lnTo>
                <a:lnTo>
                  <a:pt x="2840" y="5470"/>
                </a:lnTo>
                <a:lnTo>
                  <a:pt x="2842" y="5470"/>
                </a:lnTo>
                <a:lnTo>
                  <a:pt x="2843" y="5469"/>
                </a:lnTo>
                <a:lnTo>
                  <a:pt x="2844" y="5469"/>
                </a:lnTo>
                <a:lnTo>
                  <a:pt x="2844" y="5467"/>
                </a:lnTo>
                <a:lnTo>
                  <a:pt x="2846" y="5464"/>
                </a:lnTo>
                <a:lnTo>
                  <a:pt x="2847" y="5462"/>
                </a:lnTo>
                <a:lnTo>
                  <a:pt x="2855" y="5459"/>
                </a:lnTo>
                <a:lnTo>
                  <a:pt x="2858" y="5456"/>
                </a:lnTo>
                <a:lnTo>
                  <a:pt x="2860" y="5455"/>
                </a:lnTo>
                <a:lnTo>
                  <a:pt x="2859" y="5453"/>
                </a:lnTo>
                <a:lnTo>
                  <a:pt x="2855" y="5447"/>
                </a:lnTo>
                <a:close/>
                <a:moveTo>
                  <a:pt x="2855" y="5464"/>
                </a:moveTo>
                <a:lnTo>
                  <a:pt x="2852" y="5465"/>
                </a:lnTo>
                <a:lnTo>
                  <a:pt x="2853" y="5466"/>
                </a:lnTo>
                <a:lnTo>
                  <a:pt x="2856" y="5468"/>
                </a:lnTo>
                <a:lnTo>
                  <a:pt x="2857" y="5467"/>
                </a:lnTo>
                <a:lnTo>
                  <a:pt x="2857" y="5465"/>
                </a:lnTo>
                <a:lnTo>
                  <a:pt x="2855" y="5464"/>
                </a:lnTo>
                <a:close/>
                <a:moveTo>
                  <a:pt x="2815" y="5410"/>
                </a:moveTo>
                <a:lnTo>
                  <a:pt x="2814" y="5408"/>
                </a:lnTo>
                <a:lnTo>
                  <a:pt x="2813" y="5408"/>
                </a:lnTo>
                <a:lnTo>
                  <a:pt x="2812" y="5408"/>
                </a:lnTo>
                <a:lnTo>
                  <a:pt x="2811" y="5408"/>
                </a:lnTo>
                <a:lnTo>
                  <a:pt x="2812" y="5411"/>
                </a:lnTo>
                <a:lnTo>
                  <a:pt x="2814" y="5411"/>
                </a:lnTo>
                <a:lnTo>
                  <a:pt x="2815" y="5410"/>
                </a:lnTo>
                <a:close/>
                <a:moveTo>
                  <a:pt x="2895" y="5451"/>
                </a:moveTo>
                <a:lnTo>
                  <a:pt x="2893" y="5450"/>
                </a:lnTo>
                <a:lnTo>
                  <a:pt x="2885" y="5447"/>
                </a:lnTo>
                <a:lnTo>
                  <a:pt x="2881" y="5448"/>
                </a:lnTo>
                <a:lnTo>
                  <a:pt x="2878" y="5450"/>
                </a:lnTo>
                <a:lnTo>
                  <a:pt x="2873" y="5455"/>
                </a:lnTo>
                <a:lnTo>
                  <a:pt x="2873" y="5461"/>
                </a:lnTo>
                <a:lnTo>
                  <a:pt x="2873" y="5466"/>
                </a:lnTo>
                <a:lnTo>
                  <a:pt x="2872" y="5467"/>
                </a:lnTo>
                <a:lnTo>
                  <a:pt x="2868" y="5467"/>
                </a:lnTo>
                <a:lnTo>
                  <a:pt x="2866" y="5466"/>
                </a:lnTo>
                <a:lnTo>
                  <a:pt x="2866" y="5468"/>
                </a:lnTo>
                <a:lnTo>
                  <a:pt x="2866" y="5469"/>
                </a:lnTo>
                <a:lnTo>
                  <a:pt x="2872" y="5471"/>
                </a:lnTo>
                <a:lnTo>
                  <a:pt x="2879" y="5472"/>
                </a:lnTo>
                <a:lnTo>
                  <a:pt x="2881" y="5472"/>
                </a:lnTo>
                <a:lnTo>
                  <a:pt x="2884" y="5473"/>
                </a:lnTo>
                <a:lnTo>
                  <a:pt x="2891" y="5471"/>
                </a:lnTo>
                <a:lnTo>
                  <a:pt x="2890" y="5470"/>
                </a:lnTo>
                <a:lnTo>
                  <a:pt x="2889" y="5469"/>
                </a:lnTo>
                <a:lnTo>
                  <a:pt x="2893" y="5462"/>
                </a:lnTo>
                <a:lnTo>
                  <a:pt x="2896" y="5454"/>
                </a:lnTo>
                <a:lnTo>
                  <a:pt x="2896" y="5452"/>
                </a:lnTo>
                <a:lnTo>
                  <a:pt x="2895" y="5451"/>
                </a:lnTo>
                <a:close/>
                <a:moveTo>
                  <a:pt x="2851" y="5403"/>
                </a:moveTo>
                <a:lnTo>
                  <a:pt x="2855" y="5403"/>
                </a:lnTo>
                <a:lnTo>
                  <a:pt x="2854" y="5402"/>
                </a:lnTo>
                <a:lnTo>
                  <a:pt x="2852" y="5400"/>
                </a:lnTo>
                <a:lnTo>
                  <a:pt x="2850" y="5399"/>
                </a:lnTo>
                <a:lnTo>
                  <a:pt x="2848" y="5399"/>
                </a:lnTo>
                <a:lnTo>
                  <a:pt x="2844" y="5400"/>
                </a:lnTo>
                <a:lnTo>
                  <a:pt x="2843" y="5402"/>
                </a:lnTo>
                <a:lnTo>
                  <a:pt x="2843" y="5403"/>
                </a:lnTo>
                <a:lnTo>
                  <a:pt x="2846" y="5404"/>
                </a:lnTo>
                <a:lnTo>
                  <a:pt x="2849" y="5404"/>
                </a:lnTo>
                <a:lnTo>
                  <a:pt x="2851" y="5403"/>
                </a:lnTo>
                <a:close/>
                <a:moveTo>
                  <a:pt x="2879" y="5274"/>
                </a:moveTo>
                <a:lnTo>
                  <a:pt x="2875" y="5277"/>
                </a:lnTo>
                <a:lnTo>
                  <a:pt x="2873" y="5281"/>
                </a:lnTo>
                <a:lnTo>
                  <a:pt x="2871" y="5286"/>
                </a:lnTo>
                <a:lnTo>
                  <a:pt x="2871" y="5289"/>
                </a:lnTo>
                <a:lnTo>
                  <a:pt x="2873" y="5293"/>
                </a:lnTo>
                <a:lnTo>
                  <a:pt x="2873" y="5300"/>
                </a:lnTo>
                <a:lnTo>
                  <a:pt x="2874" y="5302"/>
                </a:lnTo>
                <a:lnTo>
                  <a:pt x="2881" y="5295"/>
                </a:lnTo>
                <a:lnTo>
                  <a:pt x="2881" y="5294"/>
                </a:lnTo>
                <a:lnTo>
                  <a:pt x="2882" y="5292"/>
                </a:lnTo>
                <a:lnTo>
                  <a:pt x="2881" y="5290"/>
                </a:lnTo>
                <a:lnTo>
                  <a:pt x="2881" y="5284"/>
                </a:lnTo>
                <a:lnTo>
                  <a:pt x="2881" y="5282"/>
                </a:lnTo>
                <a:lnTo>
                  <a:pt x="2881" y="5281"/>
                </a:lnTo>
                <a:lnTo>
                  <a:pt x="2880" y="5279"/>
                </a:lnTo>
                <a:lnTo>
                  <a:pt x="2880" y="5274"/>
                </a:lnTo>
                <a:lnTo>
                  <a:pt x="2879" y="5274"/>
                </a:lnTo>
                <a:close/>
                <a:moveTo>
                  <a:pt x="2362" y="5100"/>
                </a:moveTo>
                <a:lnTo>
                  <a:pt x="2366" y="5101"/>
                </a:lnTo>
                <a:lnTo>
                  <a:pt x="2370" y="5098"/>
                </a:lnTo>
                <a:lnTo>
                  <a:pt x="2370" y="5095"/>
                </a:lnTo>
                <a:lnTo>
                  <a:pt x="2372" y="5093"/>
                </a:lnTo>
                <a:lnTo>
                  <a:pt x="2371" y="5091"/>
                </a:lnTo>
                <a:lnTo>
                  <a:pt x="2369" y="5088"/>
                </a:lnTo>
                <a:lnTo>
                  <a:pt x="2367" y="5086"/>
                </a:lnTo>
                <a:lnTo>
                  <a:pt x="2364" y="5089"/>
                </a:lnTo>
                <a:lnTo>
                  <a:pt x="2360" y="5088"/>
                </a:lnTo>
                <a:lnTo>
                  <a:pt x="2359" y="5090"/>
                </a:lnTo>
                <a:lnTo>
                  <a:pt x="2359" y="5094"/>
                </a:lnTo>
                <a:lnTo>
                  <a:pt x="2361" y="5099"/>
                </a:lnTo>
                <a:lnTo>
                  <a:pt x="2362" y="5100"/>
                </a:lnTo>
                <a:close/>
                <a:moveTo>
                  <a:pt x="2297" y="4938"/>
                </a:moveTo>
                <a:lnTo>
                  <a:pt x="2299" y="4939"/>
                </a:lnTo>
                <a:lnTo>
                  <a:pt x="2300" y="4942"/>
                </a:lnTo>
                <a:lnTo>
                  <a:pt x="2302" y="4941"/>
                </a:lnTo>
                <a:lnTo>
                  <a:pt x="2303" y="4940"/>
                </a:lnTo>
                <a:lnTo>
                  <a:pt x="2305" y="4940"/>
                </a:lnTo>
                <a:lnTo>
                  <a:pt x="2305" y="4940"/>
                </a:lnTo>
                <a:lnTo>
                  <a:pt x="2306" y="4938"/>
                </a:lnTo>
                <a:lnTo>
                  <a:pt x="2304" y="4935"/>
                </a:lnTo>
                <a:lnTo>
                  <a:pt x="2303" y="4935"/>
                </a:lnTo>
                <a:lnTo>
                  <a:pt x="2300" y="4937"/>
                </a:lnTo>
                <a:lnTo>
                  <a:pt x="2299" y="4936"/>
                </a:lnTo>
                <a:lnTo>
                  <a:pt x="2297" y="4936"/>
                </a:lnTo>
                <a:lnTo>
                  <a:pt x="2297" y="4938"/>
                </a:lnTo>
                <a:close/>
                <a:moveTo>
                  <a:pt x="2026" y="4384"/>
                </a:moveTo>
                <a:lnTo>
                  <a:pt x="2026" y="4384"/>
                </a:lnTo>
                <a:lnTo>
                  <a:pt x="2024" y="4385"/>
                </a:lnTo>
                <a:lnTo>
                  <a:pt x="2024" y="4390"/>
                </a:lnTo>
                <a:lnTo>
                  <a:pt x="2024" y="4391"/>
                </a:lnTo>
                <a:lnTo>
                  <a:pt x="2025" y="4392"/>
                </a:lnTo>
                <a:lnTo>
                  <a:pt x="2027" y="4392"/>
                </a:lnTo>
                <a:lnTo>
                  <a:pt x="2028" y="4388"/>
                </a:lnTo>
                <a:lnTo>
                  <a:pt x="2027" y="4386"/>
                </a:lnTo>
                <a:lnTo>
                  <a:pt x="2026" y="4384"/>
                </a:lnTo>
                <a:close/>
                <a:moveTo>
                  <a:pt x="2296" y="4930"/>
                </a:moveTo>
                <a:lnTo>
                  <a:pt x="2297" y="4933"/>
                </a:lnTo>
                <a:lnTo>
                  <a:pt x="2298" y="4933"/>
                </a:lnTo>
                <a:lnTo>
                  <a:pt x="2299" y="4931"/>
                </a:lnTo>
                <a:lnTo>
                  <a:pt x="2297" y="4926"/>
                </a:lnTo>
                <a:lnTo>
                  <a:pt x="2296" y="4930"/>
                </a:lnTo>
                <a:close/>
                <a:moveTo>
                  <a:pt x="2356" y="5054"/>
                </a:moveTo>
                <a:lnTo>
                  <a:pt x="2355" y="5053"/>
                </a:lnTo>
                <a:lnTo>
                  <a:pt x="2354" y="5055"/>
                </a:lnTo>
                <a:lnTo>
                  <a:pt x="2354" y="5056"/>
                </a:lnTo>
                <a:lnTo>
                  <a:pt x="2354" y="5057"/>
                </a:lnTo>
                <a:lnTo>
                  <a:pt x="2356" y="5056"/>
                </a:lnTo>
                <a:lnTo>
                  <a:pt x="2356" y="5054"/>
                </a:lnTo>
                <a:close/>
                <a:moveTo>
                  <a:pt x="2277" y="4895"/>
                </a:moveTo>
                <a:lnTo>
                  <a:pt x="2276" y="4893"/>
                </a:lnTo>
                <a:lnTo>
                  <a:pt x="2276" y="4894"/>
                </a:lnTo>
                <a:lnTo>
                  <a:pt x="2276" y="4897"/>
                </a:lnTo>
                <a:lnTo>
                  <a:pt x="2277" y="4898"/>
                </a:lnTo>
                <a:lnTo>
                  <a:pt x="2278" y="4899"/>
                </a:lnTo>
                <a:lnTo>
                  <a:pt x="2277" y="4895"/>
                </a:lnTo>
                <a:close/>
                <a:moveTo>
                  <a:pt x="2260" y="4879"/>
                </a:moveTo>
                <a:lnTo>
                  <a:pt x="2258" y="4877"/>
                </a:lnTo>
                <a:lnTo>
                  <a:pt x="2259" y="4884"/>
                </a:lnTo>
                <a:lnTo>
                  <a:pt x="2260" y="4883"/>
                </a:lnTo>
                <a:lnTo>
                  <a:pt x="2260" y="4879"/>
                </a:lnTo>
                <a:close/>
                <a:moveTo>
                  <a:pt x="2421" y="5142"/>
                </a:moveTo>
                <a:lnTo>
                  <a:pt x="2425" y="5142"/>
                </a:lnTo>
                <a:lnTo>
                  <a:pt x="2425" y="5139"/>
                </a:lnTo>
                <a:lnTo>
                  <a:pt x="2423" y="5136"/>
                </a:lnTo>
                <a:lnTo>
                  <a:pt x="2421" y="5136"/>
                </a:lnTo>
                <a:lnTo>
                  <a:pt x="2420" y="5138"/>
                </a:lnTo>
                <a:lnTo>
                  <a:pt x="2420" y="5141"/>
                </a:lnTo>
                <a:lnTo>
                  <a:pt x="2421" y="5142"/>
                </a:lnTo>
                <a:close/>
                <a:moveTo>
                  <a:pt x="2957" y="4281"/>
                </a:moveTo>
                <a:lnTo>
                  <a:pt x="2955" y="4278"/>
                </a:lnTo>
                <a:lnTo>
                  <a:pt x="2953" y="4280"/>
                </a:lnTo>
                <a:lnTo>
                  <a:pt x="2951" y="4280"/>
                </a:lnTo>
                <a:lnTo>
                  <a:pt x="2951" y="4282"/>
                </a:lnTo>
                <a:lnTo>
                  <a:pt x="2956" y="4282"/>
                </a:lnTo>
                <a:lnTo>
                  <a:pt x="2957" y="4281"/>
                </a:lnTo>
                <a:close/>
                <a:moveTo>
                  <a:pt x="2946" y="4282"/>
                </a:moveTo>
                <a:lnTo>
                  <a:pt x="2947" y="4279"/>
                </a:lnTo>
                <a:lnTo>
                  <a:pt x="2947" y="4278"/>
                </a:lnTo>
                <a:lnTo>
                  <a:pt x="2944" y="4277"/>
                </a:lnTo>
                <a:lnTo>
                  <a:pt x="2944" y="4278"/>
                </a:lnTo>
                <a:lnTo>
                  <a:pt x="2943" y="4279"/>
                </a:lnTo>
                <a:lnTo>
                  <a:pt x="2944" y="4280"/>
                </a:lnTo>
                <a:lnTo>
                  <a:pt x="2944" y="4281"/>
                </a:lnTo>
                <a:lnTo>
                  <a:pt x="2946" y="4282"/>
                </a:lnTo>
                <a:close/>
                <a:moveTo>
                  <a:pt x="2940" y="4837"/>
                </a:moveTo>
                <a:lnTo>
                  <a:pt x="2939" y="4837"/>
                </a:lnTo>
                <a:lnTo>
                  <a:pt x="2937" y="4837"/>
                </a:lnTo>
                <a:lnTo>
                  <a:pt x="2932" y="4842"/>
                </a:lnTo>
                <a:lnTo>
                  <a:pt x="2927" y="4847"/>
                </a:lnTo>
                <a:lnTo>
                  <a:pt x="2924" y="4849"/>
                </a:lnTo>
                <a:lnTo>
                  <a:pt x="2921" y="4854"/>
                </a:lnTo>
                <a:lnTo>
                  <a:pt x="2918" y="4856"/>
                </a:lnTo>
                <a:lnTo>
                  <a:pt x="2915" y="4862"/>
                </a:lnTo>
                <a:lnTo>
                  <a:pt x="2914" y="4865"/>
                </a:lnTo>
                <a:lnTo>
                  <a:pt x="2914" y="4868"/>
                </a:lnTo>
                <a:lnTo>
                  <a:pt x="2917" y="4865"/>
                </a:lnTo>
                <a:lnTo>
                  <a:pt x="2920" y="4863"/>
                </a:lnTo>
                <a:lnTo>
                  <a:pt x="2922" y="4863"/>
                </a:lnTo>
                <a:lnTo>
                  <a:pt x="2924" y="4862"/>
                </a:lnTo>
                <a:lnTo>
                  <a:pt x="2925" y="4860"/>
                </a:lnTo>
                <a:lnTo>
                  <a:pt x="2926" y="4858"/>
                </a:lnTo>
                <a:lnTo>
                  <a:pt x="2930" y="4857"/>
                </a:lnTo>
                <a:lnTo>
                  <a:pt x="2933" y="4855"/>
                </a:lnTo>
                <a:lnTo>
                  <a:pt x="2937" y="4853"/>
                </a:lnTo>
                <a:lnTo>
                  <a:pt x="2940" y="4850"/>
                </a:lnTo>
                <a:lnTo>
                  <a:pt x="2943" y="4846"/>
                </a:lnTo>
                <a:lnTo>
                  <a:pt x="2945" y="4842"/>
                </a:lnTo>
                <a:lnTo>
                  <a:pt x="2949" y="4840"/>
                </a:lnTo>
                <a:lnTo>
                  <a:pt x="2953" y="4839"/>
                </a:lnTo>
                <a:lnTo>
                  <a:pt x="2956" y="4837"/>
                </a:lnTo>
                <a:lnTo>
                  <a:pt x="2959" y="4834"/>
                </a:lnTo>
                <a:lnTo>
                  <a:pt x="2961" y="4831"/>
                </a:lnTo>
                <a:lnTo>
                  <a:pt x="2968" y="4819"/>
                </a:lnTo>
                <a:lnTo>
                  <a:pt x="2967" y="4815"/>
                </a:lnTo>
                <a:lnTo>
                  <a:pt x="2968" y="4813"/>
                </a:lnTo>
                <a:lnTo>
                  <a:pt x="2970" y="4812"/>
                </a:lnTo>
                <a:lnTo>
                  <a:pt x="2974" y="4811"/>
                </a:lnTo>
                <a:lnTo>
                  <a:pt x="2983" y="4808"/>
                </a:lnTo>
                <a:lnTo>
                  <a:pt x="2984" y="4807"/>
                </a:lnTo>
                <a:lnTo>
                  <a:pt x="2984" y="4805"/>
                </a:lnTo>
                <a:lnTo>
                  <a:pt x="2986" y="4802"/>
                </a:lnTo>
                <a:lnTo>
                  <a:pt x="2989" y="4799"/>
                </a:lnTo>
                <a:lnTo>
                  <a:pt x="2991" y="4798"/>
                </a:lnTo>
                <a:lnTo>
                  <a:pt x="2995" y="4797"/>
                </a:lnTo>
                <a:lnTo>
                  <a:pt x="2997" y="4796"/>
                </a:lnTo>
                <a:lnTo>
                  <a:pt x="3000" y="4793"/>
                </a:lnTo>
                <a:lnTo>
                  <a:pt x="3000" y="4791"/>
                </a:lnTo>
                <a:lnTo>
                  <a:pt x="2998" y="4786"/>
                </a:lnTo>
                <a:lnTo>
                  <a:pt x="2995" y="4777"/>
                </a:lnTo>
                <a:lnTo>
                  <a:pt x="2996" y="4774"/>
                </a:lnTo>
                <a:lnTo>
                  <a:pt x="2995" y="4772"/>
                </a:lnTo>
                <a:lnTo>
                  <a:pt x="2995" y="4770"/>
                </a:lnTo>
                <a:lnTo>
                  <a:pt x="2996" y="4766"/>
                </a:lnTo>
                <a:lnTo>
                  <a:pt x="2996" y="4764"/>
                </a:lnTo>
                <a:lnTo>
                  <a:pt x="2994" y="4763"/>
                </a:lnTo>
                <a:lnTo>
                  <a:pt x="2992" y="4765"/>
                </a:lnTo>
                <a:lnTo>
                  <a:pt x="2988" y="4774"/>
                </a:lnTo>
                <a:lnTo>
                  <a:pt x="2987" y="4776"/>
                </a:lnTo>
                <a:lnTo>
                  <a:pt x="2985" y="4781"/>
                </a:lnTo>
                <a:lnTo>
                  <a:pt x="2986" y="4784"/>
                </a:lnTo>
                <a:lnTo>
                  <a:pt x="2987" y="4786"/>
                </a:lnTo>
                <a:lnTo>
                  <a:pt x="2986" y="4790"/>
                </a:lnTo>
                <a:lnTo>
                  <a:pt x="2984" y="4794"/>
                </a:lnTo>
                <a:lnTo>
                  <a:pt x="2982" y="4795"/>
                </a:lnTo>
                <a:lnTo>
                  <a:pt x="2981" y="4796"/>
                </a:lnTo>
                <a:lnTo>
                  <a:pt x="2979" y="4797"/>
                </a:lnTo>
                <a:lnTo>
                  <a:pt x="2977" y="4798"/>
                </a:lnTo>
                <a:lnTo>
                  <a:pt x="2970" y="4806"/>
                </a:lnTo>
                <a:lnTo>
                  <a:pt x="2970" y="4807"/>
                </a:lnTo>
                <a:lnTo>
                  <a:pt x="2966" y="4810"/>
                </a:lnTo>
                <a:lnTo>
                  <a:pt x="2960" y="4818"/>
                </a:lnTo>
                <a:lnTo>
                  <a:pt x="2953" y="4825"/>
                </a:lnTo>
                <a:lnTo>
                  <a:pt x="2945" y="4834"/>
                </a:lnTo>
                <a:lnTo>
                  <a:pt x="2942" y="4837"/>
                </a:lnTo>
                <a:lnTo>
                  <a:pt x="2940" y="4837"/>
                </a:lnTo>
                <a:close/>
                <a:moveTo>
                  <a:pt x="2809" y="4366"/>
                </a:moveTo>
                <a:lnTo>
                  <a:pt x="2809" y="4365"/>
                </a:lnTo>
                <a:lnTo>
                  <a:pt x="2809" y="4364"/>
                </a:lnTo>
                <a:lnTo>
                  <a:pt x="2807" y="4363"/>
                </a:lnTo>
                <a:lnTo>
                  <a:pt x="2805" y="4363"/>
                </a:lnTo>
                <a:lnTo>
                  <a:pt x="2805" y="4364"/>
                </a:lnTo>
                <a:lnTo>
                  <a:pt x="2808" y="4367"/>
                </a:lnTo>
                <a:lnTo>
                  <a:pt x="2809" y="4366"/>
                </a:lnTo>
                <a:close/>
                <a:moveTo>
                  <a:pt x="2415" y="5123"/>
                </a:moveTo>
                <a:lnTo>
                  <a:pt x="2407" y="5120"/>
                </a:lnTo>
                <a:lnTo>
                  <a:pt x="2405" y="5120"/>
                </a:lnTo>
                <a:lnTo>
                  <a:pt x="2404" y="5124"/>
                </a:lnTo>
                <a:lnTo>
                  <a:pt x="2405" y="5124"/>
                </a:lnTo>
                <a:lnTo>
                  <a:pt x="2407" y="5124"/>
                </a:lnTo>
                <a:lnTo>
                  <a:pt x="2411" y="5126"/>
                </a:lnTo>
                <a:lnTo>
                  <a:pt x="2413" y="5128"/>
                </a:lnTo>
                <a:lnTo>
                  <a:pt x="2416" y="5130"/>
                </a:lnTo>
                <a:lnTo>
                  <a:pt x="2418" y="5131"/>
                </a:lnTo>
                <a:lnTo>
                  <a:pt x="2419" y="5131"/>
                </a:lnTo>
                <a:lnTo>
                  <a:pt x="2420" y="5130"/>
                </a:lnTo>
                <a:lnTo>
                  <a:pt x="2417" y="5125"/>
                </a:lnTo>
                <a:lnTo>
                  <a:pt x="2415" y="5123"/>
                </a:lnTo>
                <a:close/>
                <a:moveTo>
                  <a:pt x="2767" y="5412"/>
                </a:moveTo>
                <a:lnTo>
                  <a:pt x="2770" y="5413"/>
                </a:lnTo>
                <a:lnTo>
                  <a:pt x="2770" y="5412"/>
                </a:lnTo>
                <a:lnTo>
                  <a:pt x="2771" y="5412"/>
                </a:lnTo>
                <a:lnTo>
                  <a:pt x="2772" y="5412"/>
                </a:lnTo>
                <a:lnTo>
                  <a:pt x="2782" y="5412"/>
                </a:lnTo>
                <a:lnTo>
                  <a:pt x="2785" y="5412"/>
                </a:lnTo>
                <a:lnTo>
                  <a:pt x="2788" y="5409"/>
                </a:lnTo>
                <a:lnTo>
                  <a:pt x="2794" y="5409"/>
                </a:lnTo>
                <a:lnTo>
                  <a:pt x="2795" y="5408"/>
                </a:lnTo>
                <a:lnTo>
                  <a:pt x="2796" y="5406"/>
                </a:lnTo>
                <a:lnTo>
                  <a:pt x="2803" y="5404"/>
                </a:lnTo>
                <a:lnTo>
                  <a:pt x="2803" y="5403"/>
                </a:lnTo>
                <a:lnTo>
                  <a:pt x="2799" y="5400"/>
                </a:lnTo>
                <a:lnTo>
                  <a:pt x="2768" y="5401"/>
                </a:lnTo>
                <a:lnTo>
                  <a:pt x="2761" y="5401"/>
                </a:lnTo>
                <a:lnTo>
                  <a:pt x="2757" y="5405"/>
                </a:lnTo>
                <a:lnTo>
                  <a:pt x="2756" y="5407"/>
                </a:lnTo>
                <a:lnTo>
                  <a:pt x="2757" y="5410"/>
                </a:lnTo>
                <a:lnTo>
                  <a:pt x="2767" y="5412"/>
                </a:lnTo>
                <a:close/>
                <a:moveTo>
                  <a:pt x="2620" y="5056"/>
                </a:moveTo>
                <a:lnTo>
                  <a:pt x="2618" y="5060"/>
                </a:lnTo>
                <a:lnTo>
                  <a:pt x="2619" y="5061"/>
                </a:lnTo>
                <a:lnTo>
                  <a:pt x="2621" y="5059"/>
                </a:lnTo>
                <a:lnTo>
                  <a:pt x="2621" y="5056"/>
                </a:lnTo>
                <a:lnTo>
                  <a:pt x="2620" y="5056"/>
                </a:lnTo>
                <a:close/>
                <a:moveTo>
                  <a:pt x="2482" y="5172"/>
                </a:moveTo>
                <a:lnTo>
                  <a:pt x="2482" y="5171"/>
                </a:lnTo>
                <a:lnTo>
                  <a:pt x="2483" y="5170"/>
                </a:lnTo>
                <a:lnTo>
                  <a:pt x="2485" y="5170"/>
                </a:lnTo>
                <a:lnTo>
                  <a:pt x="2483" y="5169"/>
                </a:lnTo>
                <a:lnTo>
                  <a:pt x="2481" y="5168"/>
                </a:lnTo>
                <a:lnTo>
                  <a:pt x="2479" y="5165"/>
                </a:lnTo>
                <a:lnTo>
                  <a:pt x="2478" y="5167"/>
                </a:lnTo>
                <a:lnTo>
                  <a:pt x="2477" y="5166"/>
                </a:lnTo>
                <a:lnTo>
                  <a:pt x="2475" y="5164"/>
                </a:lnTo>
                <a:lnTo>
                  <a:pt x="2473" y="5163"/>
                </a:lnTo>
                <a:lnTo>
                  <a:pt x="2473" y="5162"/>
                </a:lnTo>
                <a:lnTo>
                  <a:pt x="2472" y="5161"/>
                </a:lnTo>
                <a:lnTo>
                  <a:pt x="2469" y="5160"/>
                </a:lnTo>
                <a:lnTo>
                  <a:pt x="2467" y="5165"/>
                </a:lnTo>
                <a:lnTo>
                  <a:pt x="2466" y="5167"/>
                </a:lnTo>
                <a:lnTo>
                  <a:pt x="2466" y="5168"/>
                </a:lnTo>
                <a:lnTo>
                  <a:pt x="2470" y="5169"/>
                </a:lnTo>
                <a:lnTo>
                  <a:pt x="2474" y="5167"/>
                </a:lnTo>
                <a:lnTo>
                  <a:pt x="2482" y="5172"/>
                </a:lnTo>
                <a:close/>
                <a:moveTo>
                  <a:pt x="2434" y="5168"/>
                </a:moveTo>
                <a:lnTo>
                  <a:pt x="2431" y="5171"/>
                </a:lnTo>
                <a:lnTo>
                  <a:pt x="2431" y="5173"/>
                </a:lnTo>
                <a:lnTo>
                  <a:pt x="2436" y="5174"/>
                </a:lnTo>
                <a:lnTo>
                  <a:pt x="2440" y="5173"/>
                </a:lnTo>
                <a:lnTo>
                  <a:pt x="2442" y="5172"/>
                </a:lnTo>
                <a:lnTo>
                  <a:pt x="2440" y="5170"/>
                </a:lnTo>
                <a:lnTo>
                  <a:pt x="2436" y="5169"/>
                </a:lnTo>
                <a:lnTo>
                  <a:pt x="2434" y="5168"/>
                </a:lnTo>
                <a:close/>
                <a:moveTo>
                  <a:pt x="2441" y="5129"/>
                </a:moveTo>
                <a:lnTo>
                  <a:pt x="2441" y="5130"/>
                </a:lnTo>
                <a:lnTo>
                  <a:pt x="2441" y="5132"/>
                </a:lnTo>
                <a:lnTo>
                  <a:pt x="2444" y="5134"/>
                </a:lnTo>
                <a:lnTo>
                  <a:pt x="2444" y="5133"/>
                </a:lnTo>
                <a:lnTo>
                  <a:pt x="2443" y="5131"/>
                </a:lnTo>
                <a:lnTo>
                  <a:pt x="2441" y="5129"/>
                </a:lnTo>
                <a:close/>
                <a:moveTo>
                  <a:pt x="2470" y="5121"/>
                </a:moveTo>
                <a:lnTo>
                  <a:pt x="2470" y="5118"/>
                </a:lnTo>
                <a:lnTo>
                  <a:pt x="2467" y="5119"/>
                </a:lnTo>
                <a:lnTo>
                  <a:pt x="2465" y="5119"/>
                </a:lnTo>
                <a:lnTo>
                  <a:pt x="2462" y="5119"/>
                </a:lnTo>
                <a:lnTo>
                  <a:pt x="2458" y="5122"/>
                </a:lnTo>
                <a:lnTo>
                  <a:pt x="2458" y="5123"/>
                </a:lnTo>
                <a:lnTo>
                  <a:pt x="2458" y="5125"/>
                </a:lnTo>
                <a:lnTo>
                  <a:pt x="2460" y="5125"/>
                </a:lnTo>
                <a:lnTo>
                  <a:pt x="2465" y="5124"/>
                </a:lnTo>
                <a:lnTo>
                  <a:pt x="2466" y="5126"/>
                </a:lnTo>
                <a:lnTo>
                  <a:pt x="2465" y="5127"/>
                </a:lnTo>
                <a:lnTo>
                  <a:pt x="2467" y="5128"/>
                </a:lnTo>
                <a:lnTo>
                  <a:pt x="2466" y="5129"/>
                </a:lnTo>
                <a:lnTo>
                  <a:pt x="2467" y="5129"/>
                </a:lnTo>
                <a:lnTo>
                  <a:pt x="2468" y="5131"/>
                </a:lnTo>
                <a:lnTo>
                  <a:pt x="2470" y="5131"/>
                </a:lnTo>
                <a:lnTo>
                  <a:pt x="2471" y="5130"/>
                </a:lnTo>
                <a:lnTo>
                  <a:pt x="2473" y="5127"/>
                </a:lnTo>
                <a:lnTo>
                  <a:pt x="2473" y="5124"/>
                </a:lnTo>
                <a:lnTo>
                  <a:pt x="2473" y="5122"/>
                </a:lnTo>
                <a:lnTo>
                  <a:pt x="2470" y="5121"/>
                </a:lnTo>
                <a:close/>
                <a:moveTo>
                  <a:pt x="2447" y="5111"/>
                </a:moveTo>
                <a:lnTo>
                  <a:pt x="2443" y="5110"/>
                </a:lnTo>
                <a:lnTo>
                  <a:pt x="2439" y="5111"/>
                </a:lnTo>
                <a:lnTo>
                  <a:pt x="2437" y="5114"/>
                </a:lnTo>
                <a:lnTo>
                  <a:pt x="2443" y="5116"/>
                </a:lnTo>
                <a:lnTo>
                  <a:pt x="2449" y="5114"/>
                </a:lnTo>
                <a:lnTo>
                  <a:pt x="2450" y="5113"/>
                </a:lnTo>
                <a:lnTo>
                  <a:pt x="2448" y="5112"/>
                </a:lnTo>
                <a:lnTo>
                  <a:pt x="2447" y="5111"/>
                </a:lnTo>
                <a:close/>
                <a:moveTo>
                  <a:pt x="2473" y="5157"/>
                </a:moveTo>
                <a:lnTo>
                  <a:pt x="2469" y="5153"/>
                </a:lnTo>
                <a:lnTo>
                  <a:pt x="2467" y="5152"/>
                </a:lnTo>
                <a:lnTo>
                  <a:pt x="2471" y="5157"/>
                </a:lnTo>
                <a:lnTo>
                  <a:pt x="2471" y="5158"/>
                </a:lnTo>
                <a:lnTo>
                  <a:pt x="2472" y="5158"/>
                </a:lnTo>
                <a:lnTo>
                  <a:pt x="2474" y="5159"/>
                </a:lnTo>
                <a:lnTo>
                  <a:pt x="2474" y="5158"/>
                </a:lnTo>
                <a:lnTo>
                  <a:pt x="2473" y="5157"/>
                </a:lnTo>
                <a:close/>
                <a:moveTo>
                  <a:pt x="2462" y="5174"/>
                </a:moveTo>
                <a:lnTo>
                  <a:pt x="2462" y="5174"/>
                </a:lnTo>
                <a:lnTo>
                  <a:pt x="2461" y="5174"/>
                </a:lnTo>
                <a:lnTo>
                  <a:pt x="2460" y="5174"/>
                </a:lnTo>
                <a:lnTo>
                  <a:pt x="2459" y="5177"/>
                </a:lnTo>
                <a:lnTo>
                  <a:pt x="2461" y="5179"/>
                </a:lnTo>
                <a:lnTo>
                  <a:pt x="2462" y="5183"/>
                </a:lnTo>
                <a:lnTo>
                  <a:pt x="2464" y="5181"/>
                </a:lnTo>
                <a:lnTo>
                  <a:pt x="2467" y="5182"/>
                </a:lnTo>
                <a:lnTo>
                  <a:pt x="2467" y="5181"/>
                </a:lnTo>
                <a:lnTo>
                  <a:pt x="2469" y="5179"/>
                </a:lnTo>
                <a:lnTo>
                  <a:pt x="2470" y="5177"/>
                </a:lnTo>
                <a:lnTo>
                  <a:pt x="2469" y="5175"/>
                </a:lnTo>
                <a:lnTo>
                  <a:pt x="2466" y="5172"/>
                </a:lnTo>
                <a:lnTo>
                  <a:pt x="2462" y="5174"/>
                </a:lnTo>
                <a:close/>
                <a:moveTo>
                  <a:pt x="2427" y="5133"/>
                </a:moveTo>
                <a:lnTo>
                  <a:pt x="2430" y="5138"/>
                </a:lnTo>
                <a:lnTo>
                  <a:pt x="2430" y="5137"/>
                </a:lnTo>
                <a:lnTo>
                  <a:pt x="2432" y="5135"/>
                </a:lnTo>
                <a:lnTo>
                  <a:pt x="2431" y="5133"/>
                </a:lnTo>
                <a:lnTo>
                  <a:pt x="2430" y="5132"/>
                </a:lnTo>
                <a:lnTo>
                  <a:pt x="2428" y="5130"/>
                </a:lnTo>
                <a:lnTo>
                  <a:pt x="2427" y="5131"/>
                </a:lnTo>
                <a:lnTo>
                  <a:pt x="2427" y="5133"/>
                </a:lnTo>
                <a:close/>
                <a:moveTo>
                  <a:pt x="2429" y="5123"/>
                </a:moveTo>
                <a:lnTo>
                  <a:pt x="2428" y="5121"/>
                </a:lnTo>
                <a:lnTo>
                  <a:pt x="2427" y="5122"/>
                </a:lnTo>
                <a:lnTo>
                  <a:pt x="2426" y="5123"/>
                </a:lnTo>
                <a:lnTo>
                  <a:pt x="2427" y="5125"/>
                </a:lnTo>
                <a:lnTo>
                  <a:pt x="2430" y="5126"/>
                </a:lnTo>
                <a:lnTo>
                  <a:pt x="2429" y="5124"/>
                </a:lnTo>
                <a:lnTo>
                  <a:pt x="2429" y="5123"/>
                </a:lnTo>
                <a:close/>
                <a:moveTo>
                  <a:pt x="2392" y="5114"/>
                </a:moveTo>
                <a:lnTo>
                  <a:pt x="2389" y="5112"/>
                </a:lnTo>
                <a:lnTo>
                  <a:pt x="2389" y="5112"/>
                </a:lnTo>
                <a:lnTo>
                  <a:pt x="2388" y="5114"/>
                </a:lnTo>
                <a:lnTo>
                  <a:pt x="2388" y="5116"/>
                </a:lnTo>
                <a:lnTo>
                  <a:pt x="2389" y="5121"/>
                </a:lnTo>
                <a:lnTo>
                  <a:pt x="2389" y="5123"/>
                </a:lnTo>
                <a:lnTo>
                  <a:pt x="2391" y="5125"/>
                </a:lnTo>
                <a:lnTo>
                  <a:pt x="2393" y="5127"/>
                </a:lnTo>
                <a:lnTo>
                  <a:pt x="2395" y="5126"/>
                </a:lnTo>
                <a:lnTo>
                  <a:pt x="2395" y="5123"/>
                </a:lnTo>
                <a:lnTo>
                  <a:pt x="2395" y="5120"/>
                </a:lnTo>
                <a:lnTo>
                  <a:pt x="2395" y="5117"/>
                </a:lnTo>
                <a:lnTo>
                  <a:pt x="2394" y="5117"/>
                </a:lnTo>
                <a:lnTo>
                  <a:pt x="2392" y="5114"/>
                </a:lnTo>
                <a:close/>
                <a:moveTo>
                  <a:pt x="2396" y="5108"/>
                </a:moveTo>
                <a:lnTo>
                  <a:pt x="2381" y="5104"/>
                </a:lnTo>
                <a:lnTo>
                  <a:pt x="2380" y="5104"/>
                </a:lnTo>
                <a:lnTo>
                  <a:pt x="2380" y="5105"/>
                </a:lnTo>
                <a:lnTo>
                  <a:pt x="2380" y="5106"/>
                </a:lnTo>
                <a:lnTo>
                  <a:pt x="2382" y="5108"/>
                </a:lnTo>
                <a:lnTo>
                  <a:pt x="2385" y="5109"/>
                </a:lnTo>
                <a:lnTo>
                  <a:pt x="2389" y="5110"/>
                </a:lnTo>
                <a:lnTo>
                  <a:pt x="2392" y="5111"/>
                </a:lnTo>
                <a:lnTo>
                  <a:pt x="2394" y="5113"/>
                </a:lnTo>
                <a:lnTo>
                  <a:pt x="2397" y="5114"/>
                </a:lnTo>
                <a:lnTo>
                  <a:pt x="2397" y="5109"/>
                </a:lnTo>
                <a:lnTo>
                  <a:pt x="2396" y="5108"/>
                </a:lnTo>
                <a:close/>
                <a:moveTo>
                  <a:pt x="2496" y="5225"/>
                </a:moveTo>
                <a:lnTo>
                  <a:pt x="2492" y="5227"/>
                </a:lnTo>
                <a:lnTo>
                  <a:pt x="2490" y="5229"/>
                </a:lnTo>
                <a:lnTo>
                  <a:pt x="2490" y="5232"/>
                </a:lnTo>
                <a:lnTo>
                  <a:pt x="2494" y="5233"/>
                </a:lnTo>
                <a:lnTo>
                  <a:pt x="2495" y="5234"/>
                </a:lnTo>
                <a:lnTo>
                  <a:pt x="2497" y="5235"/>
                </a:lnTo>
                <a:lnTo>
                  <a:pt x="2504" y="5233"/>
                </a:lnTo>
                <a:lnTo>
                  <a:pt x="2506" y="5234"/>
                </a:lnTo>
                <a:lnTo>
                  <a:pt x="2510" y="5235"/>
                </a:lnTo>
                <a:lnTo>
                  <a:pt x="2513" y="5237"/>
                </a:lnTo>
                <a:lnTo>
                  <a:pt x="2513" y="5241"/>
                </a:lnTo>
                <a:lnTo>
                  <a:pt x="2515" y="5245"/>
                </a:lnTo>
                <a:lnTo>
                  <a:pt x="2517" y="5246"/>
                </a:lnTo>
                <a:lnTo>
                  <a:pt x="2518" y="5247"/>
                </a:lnTo>
                <a:lnTo>
                  <a:pt x="2517" y="5253"/>
                </a:lnTo>
                <a:lnTo>
                  <a:pt x="2518" y="5256"/>
                </a:lnTo>
                <a:lnTo>
                  <a:pt x="2520" y="5259"/>
                </a:lnTo>
                <a:lnTo>
                  <a:pt x="2525" y="5260"/>
                </a:lnTo>
                <a:lnTo>
                  <a:pt x="2529" y="5261"/>
                </a:lnTo>
                <a:lnTo>
                  <a:pt x="2532" y="5263"/>
                </a:lnTo>
                <a:lnTo>
                  <a:pt x="2534" y="5264"/>
                </a:lnTo>
                <a:lnTo>
                  <a:pt x="2536" y="5265"/>
                </a:lnTo>
                <a:lnTo>
                  <a:pt x="2537" y="5266"/>
                </a:lnTo>
                <a:lnTo>
                  <a:pt x="2539" y="5267"/>
                </a:lnTo>
                <a:lnTo>
                  <a:pt x="2541" y="5268"/>
                </a:lnTo>
                <a:lnTo>
                  <a:pt x="2543" y="5268"/>
                </a:lnTo>
                <a:lnTo>
                  <a:pt x="2543" y="5265"/>
                </a:lnTo>
                <a:lnTo>
                  <a:pt x="2542" y="5263"/>
                </a:lnTo>
                <a:lnTo>
                  <a:pt x="2541" y="5261"/>
                </a:lnTo>
                <a:lnTo>
                  <a:pt x="2544" y="5255"/>
                </a:lnTo>
                <a:lnTo>
                  <a:pt x="2545" y="5253"/>
                </a:lnTo>
                <a:lnTo>
                  <a:pt x="2546" y="5252"/>
                </a:lnTo>
                <a:lnTo>
                  <a:pt x="2549" y="5250"/>
                </a:lnTo>
                <a:lnTo>
                  <a:pt x="2533" y="5247"/>
                </a:lnTo>
                <a:lnTo>
                  <a:pt x="2528" y="5237"/>
                </a:lnTo>
                <a:lnTo>
                  <a:pt x="2526" y="5226"/>
                </a:lnTo>
                <a:lnTo>
                  <a:pt x="2525" y="5223"/>
                </a:lnTo>
                <a:lnTo>
                  <a:pt x="2523" y="5221"/>
                </a:lnTo>
                <a:lnTo>
                  <a:pt x="2522" y="5219"/>
                </a:lnTo>
                <a:lnTo>
                  <a:pt x="2521" y="5216"/>
                </a:lnTo>
                <a:lnTo>
                  <a:pt x="2520" y="5214"/>
                </a:lnTo>
                <a:lnTo>
                  <a:pt x="2517" y="5213"/>
                </a:lnTo>
                <a:lnTo>
                  <a:pt x="2514" y="5213"/>
                </a:lnTo>
                <a:lnTo>
                  <a:pt x="2510" y="5214"/>
                </a:lnTo>
                <a:lnTo>
                  <a:pt x="2512" y="5218"/>
                </a:lnTo>
                <a:lnTo>
                  <a:pt x="2510" y="5221"/>
                </a:lnTo>
                <a:lnTo>
                  <a:pt x="2509" y="5219"/>
                </a:lnTo>
                <a:lnTo>
                  <a:pt x="2508" y="5217"/>
                </a:lnTo>
                <a:lnTo>
                  <a:pt x="2506" y="5214"/>
                </a:lnTo>
                <a:lnTo>
                  <a:pt x="2501" y="5216"/>
                </a:lnTo>
                <a:lnTo>
                  <a:pt x="2500" y="5217"/>
                </a:lnTo>
                <a:lnTo>
                  <a:pt x="2498" y="5218"/>
                </a:lnTo>
                <a:lnTo>
                  <a:pt x="2498" y="5220"/>
                </a:lnTo>
                <a:lnTo>
                  <a:pt x="2499" y="5222"/>
                </a:lnTo>
                <a:lnTo>
                  <a:pt x="2498" y="5224"/>
                </a:lnTo>
                <a:lnTo>
                  <a:pt x="2496" y="5225"/>
                </a:lnTo>
                <a:close/>
                <a:moveTo>
                  <a:pt x="2454" y="5128"/>
                </a:moveTo>
                <a:lnTo>
                  <a:pt x="2453" y="5128"/>
                </a:lnTo>
                <a:lnTo>
                  <a:pt x="2453" y="5129"/>
                </a:lnTo>
                <a:lnTo>
                  <a:pt x="2456" y="5132"/>
                </a:lnTo>
                <a:lnTo>
                  <a:pt x="2458" y="5131"/>
                </a:lnTo>
                <a:lnTo>
                  <a:pt x="2458" y="5130"/>
                </a:lnTo>
                <a:lnTo>
                  <a:pt x="2456" y="5129"/>
                </a:lnTo>
                <a:lnTo>
                  <a:pt x="2454" y="5127"/>
                </a:lnTo>
                <a:lnTo>
                  <a:pt x="2454" y="5128"/>
                </a:lnTo>
                <a:close/>
                <a:moveTo>
                  <a:pt x="2451" y="5119"/>
                </a:moveTo>
                <a:lnTo>
                  <a:pt x="2450" y="5121"/>
                </a:lnTo>
                <a:lnTo>
                  <a:pt x="2448" y="5121"/>
                </a:lnTo>
                <a:lnTo>
                  <a:pt x="2448" y="5123"/>
                </a:lnTo>
                <a:lnTo>
                  <a:pt x="2447" y="5123"/>
                </a:lnTo>
                <a:lnTo>
                  <a:pt x="2448" y="5124"/>
                </a:lnTo>
                <a:lnTo>
                  <a:pt x="2449" y="5125"/>
                </a:lnTo>
                <a:lnTo>
                  <a:pt x="2452" y="5126"/>
                </a:lnTo>
                <a:lnTo>
                  <a:pt x="2454" y="5122"/>
                </a:lnTo>
                <a:lnTo>
                  <a:pt x="2455" y="5121"/>
                </a:lnTo>
                <a:lnTo>
                  <a:pt x="2455" y="5120"/>
                </a:lnTo>
                <a:lnTo>
                  <a:pt x="2453" y="5121"/>
                </a:lnTo>
                <a:lnTo>
                  <a:pt x="2451" y="5119"/>
                </a:lnTo>
                <a:close/>
                <a:moveTo>
                  <a:pt x="2817" y="5461"/>
                </a:moveTo>
                <a:lnTo>
                  <a:pt x="2816" y="5460"/>
                </a:lnTo>
                <a:lnTo>
                  <a:pt x="2814" y="5454"/>
                </a:lnTo>
                <a:lnTo>
                  <a:pt x="2814" y="5452"/>
                </a:lnTo>
                <a:lnTo>
                  <a:pt x="2814" y="5449"/>
                </a:lnTo>
                <a:lnTo>
                  <a:pt x="2816" y="5440"/>
                </a:lnTo>
                <a:lnTo>
                  <a:pt x="2816" y="5436"/>
                </a:lnTo>
                <a:lnTo>
                  <a:pt x="2815" y="5433"/>
                </a:lnTo>
                <a:lnTo>
                  <a:pt x="2814" y="5432"/>
                </a:lnTo>
                <a:lnTo>
                  <a:pt x="2803" y="5427"/>
                </a:lnTo>
                <a:lnTo>
                  <a:pt x="2802" y="5427"/>
                </a:lnTo>
                <a:lnTo>
                  <a:pt x="2796" y="5429"/>
                </a:lnTo>
                <a:lnTo>
                  <a:pt x="2791" y="5430"/>
                </a:lnTo>
                <a:lnTo>
                  <a:pt x="2783" y="5430"/>
                </a:lnTo>
                <a:lnTo>
                  <a:pt x="2774" y="5430"/>
                </a:lnTo>
                <a:lnTo>
                  <a:pt x="2766" y="5428"/>
                </a:lnTo>
                <a:lnTo>
                  <a:pt x="2758" y="5424"/>
                </a:lnTo>
                <a:lnTo>
                  <a:pt x="2758" y="5420"/>
                </a:lnTo>
                <a:lnTo>
                  <a:pt x="2758" y="5416"/>
                </a:lnTo>
                <a:lnTo>
                  <a:pt x="2756" y="5414"/>
                </a:lnTo>
                <a:lnTo>
                  <a:pt x="2753" y="5413"/>
                </a:lnTo>
                <a:lnTo>
                  <a:pt x="2752" y="5411"/>
                </a:lnTo>
                <a:lnTo>
                  <a:pt x="2751" y="5407"/>
                </a:lnTo>
                <a:lnTo>
                  <a:pt x="2749" y="5402"/>
                </a:lnTo>
                <a:lnTo>
                  <a:pt x="2745" y="5401"/>
                </a:lnTo>
                <a:lnTo>
                  <a:pt x="2741" y="5401"/>
                </a:lnTo>
                <a:lnTo>
                  <a:pt x="2735" y="5401"/>
                </a:lnTo>
                <a:lnTo>
                  <a:pt x="2733" y="5401"/>
                </a:lnTo>
                <a:lnTo>
                  <a:pt x="2730" y="5398"/>
                </a:lnTo>
                <a:lnTo>
                  <a:pt x="2721" y="5397"/>
                </a:lnTo>
                <a:lnTo>
                  <a:pt x="2719" y="5396"/>
                </a:lnTo>
                <a:lnTo>
                  <a:pt x="2718" y="5394"/>
                </a:lnTo>
                <a:lnTo>
                  <a:pt x="2714" y="5393"/>
                </a:lnTo>
                <a:lnTo>
                  <a:pt x="2712" y="5393"/>
                </a:lnTo>
                <a:lnTo>
                  <a:pt x="2709" y="5394"/>
                </a:lnTo>
                <a:lnTo>
                  <a:pt x="2707" y="5394"/>
                </a:lnTo>
                <a:lnTo>
                  <a:pt x="2701" y="5394"/>
                </a:lnTo>
                <a:lnTo>
                  <a:pt x="2700" y="5393"/>
                </a:lnTo>
                <a:lnTo>
                  <a:pt x="2695" y="5386"/>
                </a:lnTo>
                <a:lnTo>
                  <a:pt x="2694" y="5385"/>
                </a:lnTo>
                <a:lnTo>
                  <a:pt x="2689" y="5385"/>
                </a:lnTo>
                <a:lnTo>
                  <a:pt x="2687" y="5385"/>
                </a:lnTo>
                <a:lnTo>
                  <a:pt x="2686" y="5386"/>
                </a:lnTo>
                <a:lnTo>
                  <a:pt x="2684" y="5388"/>
                </a:lnTo>
                <a:lnTo>
                  <a:pt x="2683" y="5390"/>
                </a:lnTo>
                <a:lnTo>
                  <a:pt x="2682" y="5394"/>
                </a:lnTo>
                <a:lnTo>
                  <a:pt x="2680" y="5398"/>
                </a:lnTo>
                <a:lnTo>
                  <a:pt x="2678" y="5401"/>
                </a:lnTo>
                <a:lnTo>
                  <a:pt x="2675" y="5403"/>
                </a:lnTo>
                <a:lnTo>
                  <a:pt x="2673" y="5403"/>
                </a:lnTo>
                <a:lnTo>
                  <a:pt x="2671" y="5403"/>
                </a:lnTo>
                <a:lnTo>
                  <a:pt x="2669" y="5402"/>
                </a:lnTo>
                <a:lnTo>
                  <a:pt x="2667" y="5401"/>
                </a:lnTo>
                <a:lnTo>
                  <a:pt x="2662" y="5401"/>
                </a:lnTo>
                <a:lnTo>
                  <a:pt x="2658" y="5402"/>
                </a:lnTo>
                <a:lnTo>
                  <a:pt x="2654" y="5401"/>
                </a:lnTo>
                <a:lnTo>
                  <a:pt x="2645" y="5399"/>
                </a:lnTo>
                <a:lnTo>
                  <a:pt x="2642" y="5398"/>
                </a:lnTo>
                <a:lnTo>
                  <a:pt x="2639" y="5400"/>
                </a:lnTo>
                <a:lnTo>
                  <a:pt x="2635" y="5400"/>
                </a:lnTo>
                <a:lnTo>
                  <a:pt x="2625" y="5398"/>
                </a:lnTo>
                <a:lnTo>
                  <a:pt x="2621" y="5398"/>
                </a:lnTo>
                <a:lnTo>
                  <a:pt x="2617" y="5398"/>
                </a:lnTo>
                <a:lnTo>
                  <a:pt x="2613" y="5398"/>
                </a:lnTo>
                <a:lnTo>
                  <a:pt x="2611" y="5395"/>
                </a:lnTo>
                <a:lnTo>
                  <a:pt x="2609" y="5388"/>
                </a:lnTo>
                <a:lnTo>
                  <a:pt x="2608" y="5386"/>
                </a:lnTo>
                <a:lnTo>
                  <a:pt x="2604" y="5383"/>
                </a:lnTo>
                <a:lnTo>
                  <a:pt x="2601" y="5380"/>
                </a:lnTo>
                <a:lnTo>
                  <a:pt x="2600" y="5379"/>
                </a:lnTo>
                <a:lnTo>
                  <a:pt x="2599" y="5379"/>
                </a:lnTo>
                <a:lnTo>
                  <a:pt x="2597" y="5380"/>
                </a:lnTo>
                <a:lnTo>
                  <a:pt x="2595" y="5380"/>
                </a:lnTo>
                <a:lnTo>
                  <a:pt x="2590" y="5379"/>
                </a:lnTo>
                <a:lnTo>
                  <a:pt x="2586" y="5378"/>
                </a:lnTo>
                <a:lnTo>
                  <a:pt x="2582" y="5377"/>
                </a:lnTo>
                <a:lnTo>
                  <a:pt x="2578" y="5377"/>
                </a:lnTo>
                <a:lnTo>
                  <a:pt x="2574" y="5376"/>
                </a:lnTo>
                <a:lnTo>
                  <a:pt x="2571" y="5374"/>
                </a:lnTo>
                <a:lnTo>
                  <a:pt x="2568" y="5370"/>
                </a:lnTo>
                <a:lnTo>
                  <a:pt x="2566" y="5369"/>
                </a:lnTo>
                <a:lnTo>
                  <a:pt x="2560" y="5368"/>
                </a:lnTo>
                <a:lnTo>
                  <a:pt x="2556" y="5366"/>
                </a:lnTo>
                <a:lnTo>
                  <a:pt x="2555" y="5370"/>
                </a:lnTo>
                <a:lnTo>
                  <a:pt x="2552" y="5372"/>
                </a:lnTo>
                <a:lnTo>
                  <a:pt x="2550" y="5373"/>
                </a:lnTo>
                <a:lnTo>
                  <a:pt x="2549" y="5373"/>
                </a:lnTo>
                <a:lnTo>
                  <a:pt x="2543" y="5371"/>
                </a:lnTo>
                <a:lnTo>
                  <a:pt x="2540" y="5370"/>
                </a:lnTo>
                <a:lnTo>
                  <a:pt x="2536" y="5370"/>
                </a:lnTo>
                <a:lnTo>
                  <a:pt x="2532" y="5369"/>
                </a:lnTo>
                <a:lnTo>
                  <a:pt x="2525" y="5368"/>
                </a:lnTo>
                <a:lnTo>
                  <a:pt x="2522" y="5367"/>
                </a:lnTo>
                <a:lnTo>
                  <a:pt x="2521" y="5367"/>
                </a:lnTo>
                <a:lnTo>
                  <a:pt x="2517" y="5370"/>
                </a:lnTo>
                <a:lnTo>
                  <a:pt x="2515" y="5374"/>
                </a:lnTo>
                <a:lnTo>
                  <a:pt x="2512" y="5386"/>
                </a:lnTo>
                <a:lnTo>
                  <a:pt x="2511" y="5387"/>
                </a:lnTo>
                <a:lnTo>
                  <a:pt x="2509" y="5387"/>
                </a:lnTo>
                <a:lnTo>
                  <a:pt x="2508" y="5386"/>
                </a:lnTo>
                <a:lnTo>
                  <a:pt x="2506" y="5392"/>
                </a:lnTo>
                <a:lnTo>
                  <a:pt x="2505" y="5393"/>
                </a:lnTo>
                <a:lnTo>
                  <a:pt x="2502" y="5397"/>
                </a:lnTo>
                <a:lnTo>
                  <a:pt x="2501" y="5397"/>
                </a:lnTo>
                <a:lnTo>
                  <a:pt x="2499" y="5397"/>
                </a:lnTo>
                <a:lnTo>
                  <a:pt x="2498" y="5396"/>
                </a:lnTo>
                <a:lnTo>
                  <a:pt x="2498" y="5393"/>
                </a:lnTo>
                <a:lnTo>
                  <a:pt x="2496" y="5394"/>
                </a:lnTo>
                <a:lnTo>
                  <a:pt x="2494" y="5396"/>
                </a:lnTo>
                <a:lnTo>
                  <a:pt x="2493" y="5397"/>
                </a:lnTo>
                <a:lnTo>
                  <a:pt x="2494" y="5399"/>
                </a:lnTo>
                <a:lnTo>
                  <a:pt x="2495" y="5400"/>
                </a:lnTo>
                <a:lnTo>
                  <a:pt x="2497" y="5399"/>
                </a:lnTo>
                <a:lnTo>
                  <a:pt x="2500" y="5399"/>
                </a:lnTo>
                <a:lnTo>
                  <a:pt x="2502" y="5400"/>
                </a:lnTo>
                <a:lnTo>
                  <a:pt x="2506" y="5400"/>
                </a:lnTo>
                <a:lnTo>
                  <a:pt x="2510" y="5400"/>
                </a:lnTo>
                <a:lnTo>
                  <a:pt x="2514" y="5400"/>
                </a:lnTo>
                <a:lnTo>
                  <a:pt x="2518" y="5400"/>
                </a:lnTo>
                <a:lnTo>
                  <a:pt x="2527" y="5403"/>
                </a:lnTo>
                <a:lnTo>
                  <a:pt x="2538" y="5407"/>
                </a:lnTo>
                <a:lnTo>
                  <a:pt x="2537" y="5409"/>
                </a:lnTo>
                <a:lnTo>
                  <a:pt x="2536" y="5411"/>
                </a:lnTo>
                <a:lnTo>
                  <a:pt x="2534" y="5414"/>
                </a:lnTo>
                <a:lnTo>
                  <a:pt x="2534" y="5416"/>
                </a:lnTo>
                <a:lnTo>
                  <a:pt x="2536" y="5418"/>
                </a:lnTo>
                <a:lnTo>
                  <a:pt x="2538" y="5419"/>
                </a:lnTo>
                <a:lnTo>
                  <a:pt x="2542" y="5420"/>
                </a:lnTo>
                <a:lnTo>
                  <a:pt x="2557" y="5421"/>
                </a:lnTo>
                <a:lnTo>
                  <a:pt x="2565" y="5422"/>
                </a:lnTo>
                <a:lnTo>
                  <a:pt x="2574" y="5424"/>
                </a:lnTo>
                <a:lnTo>
                  <a:pt x="2576" y="5425"/>
                </a:lnTo>
                <a:lnTo>
                  <a:pt x="2579" y="5428"/>
                </a:lnTo>
                <a:lnTo>
                  <a:pt x="2583" y="5429"/>
                </a:lnTo>
                <a:lnTo>
                  <a:pt x="2587" y="5431"/>
                </a:lnTo>
                <a:lnTo>
                  <a:pt x="2597" y="5433"/>
                </a:lnTo>
                <a:lnTo>
                  <a:pt x="2601" y="5433"/>
                </a:lnTo>
                <a:lnTo>
                  <a:pt x="2606" y="5433"/>
                </a:lnTo>
                <a:lnTo>
                  <a:pt x="2608" y="5431"/>
                </a:lnTo>
                <a:lnTo>
                  <a:pt x="2610" y="5430"/>
                </a:lnTo>
                <a:lnTo>
                  <a:pt x="2616" y="5429"/>
                </a:lnTo>
                <a:lnTo>
                  <a:pt x="2620" y="5429"/>
                </a:lnTo>
                <a:lnTo>
                  <a:pt x="2624" y="5430"/>
                </a:lnTo>
                <a:lnTo>
                  <a:pt x="2632" y="5430"/>
                </a:lnTo>
                <a:lnTo>
                  <a:pt x="2635" y="5430"/>
                </a:lnTo>
                <a:lnTo>
                  <a:pt x="2655" y="5434"/>
                </a:lnTo>
                <a:lnTo>
                  <a:pt x="2661" y="5436"/>
                </a:lnTo>
                <a:lnTo>
                  <a:pt x="2681" y="5446"/>
                </a:lnTo>
                <a:lnTo>
                  <a:pt x="2689" y="5447"/>
                </a:lnTo>
                <a:lnTo>
                  <a:pt x="2697" y="5449"/>
                </a:lnTo>
                <a:lnTo>
                  <a:pt x="2707" y="5450"/>
                </a:lnTo>
                <a:lnTo>
                  <a:pt x="2713" y="5451"/>
                </a:lnTo>
                <a:lnTo>
                  <a:pt x="2734" y="5452"/>
                </a:lnTo>
                <a:lnTo>
                  <a:pt x="2742" y="5453"/>
                </a:lnTo>
                <a:lnTo>
                  <a:pt x="2751" y="5454"/>
                </a:lnTo>
                <a:lnTo>
                  <a:pt x="2754" y="5455"/>
                </a:lnTo>
                <a:lnTo>
                  <a:pt x="2757" y="5454"/>
                </a:lnTo>
                <a:lnTo>
                  <a:pt x="2762" y="5453"/>
                </a:lnTo>
                <a:lnTo>
                  <a:pt x="2766" y="5451"/>
                </a:lnTo>
                <a:lnTo>
                  <a:pt x="2770" y="5450"/>
                </a:lnTo>
                <a:lnTo>
                  <a:pt x="2774" y="5450"/>
                </a:lnTo>
                <a:lnTo>
                  <a:pt x="2789" y="5457"/>
                </a:lnTo>
                <a:lnTo>
                  <a:pt x="2798" y="5460"/>
                </a:lnTo>
                <a:lnTo>
                  <a:pt x="2806" y="5462"/>
                </a:lnTo>
                <a:lnTo>
                  <a:pt x="2810" y="5462"/>
                </a:lnTo>
                <a:lnTo>
                  <a:pt x="2812" y="5463"/>
                </a:lnTo>
                <a:lnTo>
                  <a:pt x="2814" y="5465"/>
                </a:lnTo>
                <a:lnTo>
                  <a:pt x="2816" y="5466"/>
                </a:lnTo>
                <a:lnTo>
                  <a:pt x="2821" y="5467"/>
                </a:lnTo>
                <a:lnTo>
                  <a:pt x="2821" y="5466"/>
                </a:lnTo>
                <a:lnTo>
                  <a:pt x="2821" y="5464"/>
                </a:lnTo>
                <a:lnTo>
                  <a:pt x="2817" y="5461"/>
                </a:lnTo>
                <a:close/>
                <a:moveTo>
                  <a:pt x="2598" y="5029"/>
                </a:moveTo>
                <a:lnTo>
                  <a:pt x="2597" y="5029"/>
                </a:lnTo>
                <a:lnTo>
                  <a:pt x="2594" y="5031"/>
                </a:lnTo>
                <a:lnTo>
                  <a:pt x="2596" y="5033"/>
                </a:lnTo>
                <a:lnTo>
                  <a:pt x="2601" y="5032"/>
                </a:lnTo>
                <a:lnTo>
                  <a:pt x="2604" y="5027"/>
                </a:lnTo>
                <a:lnTo>
                  <a:pt x="2604" y="5025"/>
                </a:lnTo>
                <a:lnTo>
                  <a:pt x="2604" y="5021"/>
                </a:lnTo>
                <a:lnTo>
                  <a:pt x="2599" y="5016"/>
                </a:lnTo>
                <a:lnTo>
                  <a:pt x="2599" y="5013"/>
                </a:lnTo>
                <a:lnTo>
                  <a:pt x="2597" y="5014"/>
                </a:lnTo>
                <a:lnTo>
                  <a:pt x="2590" y="5019"/>
                </a:lnTo>
                <a:lnTo>
                  <a:pt x="2590" y="5022"/>
                </a:lnTo>
                <a:lnTo>
                  <a:pt x="2592" y="5025"/>
                </a:lnTo>
                <a:lnTo>
                  <a:pt x="2593" y="5026"/>
                </a:lnTo>
                <a:lnTo>
                  <a:pt x="2599" y="5028"/>
                </a:lnTo>
                <a:lnTo>
                  <a:pt x="2598" y="5028"/>
                </a:lnTo>
                <a:lnTo>
                  <a:pt x="2598" y="5029"/>
                </a:lnTo>
                <a:close/>
                <a:moveTo>
                  <a:pt x="2399" y="5121"/>
                </a:moveTo>
                <a:lnTo>
                  <a:pt x="2397" y="5123"/>
                </a:lnTo>
                <a:lnTo>
                  <a:pt x="2397" y="5126"/>
                </a:lnTo>
                <a:lnTo>
                  <a:pt x="2396" y="5127"/>
                </a:lnTo>
                <a:lnTo>
                  <a:pt x="2395" y="5129"/>
                </a:lnTo>
                <a:lnTo>
                  <a:pt x="2397" y="5131"/>
                </a:lnTo>
                <a:lnTo>
                  <a:pt x="2398" y="5131"/>
                </a:lnTo>
                <a:lnTo>
                  <a:pt x="2404" y="5133"/>
                </a:lnTo>
                <a:lnTo>
                  <a:pt x="2407" y="5133"/>
                </a:lnTo>
                <a:lnTo>
                  <a:pt x="2413" y="5135"/>
                </a:lnTo>
                <a:lnTo>
                  <a:pt x="2415" y="5136"/>
                </a:lnTo>
                <a:lnTo>
                  <a:pt x="2415" y="5134"/>
                </a:lnTo>
                <a:lnTo>
                  <a:pt x="2414" y="5130"/>
                </a:lnTo>
                <a:lnTo>
                  <a:pt x="2412" y="5129"/>
                </a:lnTo>
                <a:lnTo>
                  <a:pt x="2407" y="5127"/>
                </a:lnTo>
                <a:lnTo>
                  <a:pt x="2405" y="5126"/>
                </a:lnTo>
                <a:lnTo>
                  <a:pt x="2401" y="5124"/>
                </a:lnTo>
                <a:lnTo>
                  <a:pt x="2399" y="5121"/>
                </a:lnTo>
                <a:close/>
                <a:moveTo>
                  <a:pt x="2252" y="4877"/>
                </a:moveTo>
                <a:lnTo>
                  <a:pt x="2251" y="4875"/>
                </a:lnTo>
                <a:lnTo>
                  <a:pt x="2250" y="4876"/>
                </a:lnTo>
                <a:lnTo>
                  <a:pt x="2248" y="4883"/>
                </a:lnTo>
                <a:lnTo>
                  <a:pt x="2250" y="4888"/>
                </a:lnTo>
                <a:lnTo>
                  <a:pt x="2250" y="4888"/>
                </a:lnTo>
                <a:lnTo>
                  <a:pt x="2252" y="4887"/>
                </a:lnTo>
                <a:lnTo>
                  <a:pt x="2253" y="4887"/>
                </a:lnTo>
                <a:lnTo>
                  <a:pt x="2254" y="4884"/>
                </a:lnTo>
                <a:lnTo>
                  <a:pt x="2253" y="4882"/>
                </a:lnTo>
                <a:lnTo>
                  <a:pt x="2254" y="4877"/>
                </a:lnTo>
                <a:lnTo>
                  <a:pt x="2252" y="4877"/>
                </a:lnTo>
                <a:close/>
                <a:moveTo>
                  <a:pt x="2575" y="5263"/>
                </a:moveTo>
                <a:lnTo>
                  <a:pt x="2576" y="5264"/>
                </a:lnTo>
                <a:lnTo>
                  <a:pt x="2576" y="5267"/>
                </a:lnTo>
                <a:lnTo>
                  <a:pt x="2577" y="5269"/>
                </a:lnTo>
                <a:lnTo>
                  <a:pt x="2577" y="5272"/>
                </a:lnTo>
                <a:lnTo>
                  <a:pt x="2578" y="5272"/>
                </a:lnTo>
                <a:lnTo>
                  <a:pt x="2584" y="5271"/>
                </a:lnTo>
                <a:lnTo>
                  <a:pt x="2584" y="5268"/>
                </a:lnTo>
                <a:lnTo>
                  <a:pt x="2585" y="5268"/>
                </a:lnTo>
                <a:lnTo>
                  <a:pt x="2588" y="5270"/>
                </a:lnTo>
                <a:lnTo>
                  <a:pt x="2589" y="5271"/>
                </a:lnTo>
                <a:lnTo>
                  <a:pt x="2589" y="5273"/>
                </a:lnTo>
                <a:lnTo>
                  <a:pt x="2592" y="5273"/>
                </a:lnTo>
                <a:lnTo>
                  <a:pt x="2593" y="5272"/>
                </a:lnTo>
                <a:lnTo>
                  <a:pt x="2596" y="5270"/>
                </a:lnTo>
                <a:lnTo>
                  <a:pt x="2597" y="5268"/>
                </a:lnTo>
                <a:lnTo>
                  <a:pt x="2597" y="5265"/>
                </a:lnTo>
                <a:lnTo>
                  <a:pt x="2600" y="5259"/>
                </a:lnTo>
                <a:lnTo>
                  <a:pt x="2598" y="5254"/>
                </a:lnTo>
                <a:lnTo>
                  <a:pt x="2593" y="5251"/>
                </a:lnTo>
                <a:lnTo>
                  <a:pt x="2586" y="5250"/>
                </a:lnTo>
                <a:lnTo>
                  <a:pt x="2584" y="5249"/>
                </a:lnTo>
                <a:lnTo>
                  <a:pt x="2578" y="5250"/>
                </a:lnTo>
                <a:lnTo>
                  <a:pt x="2577" y="5256"/>
                </a:lnTo>
                <a:lnTo>
                  <a:pt x="2576" y="5258"/>
                </a:lnTo>
                <a:lnTo>
                  <a:pt x="2576" y="5260"/>
                </a:lnTo>
                <a:lnTo>
                  <a:pt x="2575" y="5262"/>
                </a:lnTo>
                <a:lnTo>
                  <a:pt x="2575" y="5263"/>
                </a:lnTo>
                <a:close/>
                <a:moveTo>
                  <a:pt x="2650" y="5202"/>
                </a:moveTo>
                <a:lnTo>
                  <a:pt x="2651" y="5200"/>
                </a:lnTo>
                <a:lnTo>
                  <a:pt x="2652" y="5199"/>
                </a:lnTo>
                <a:lnTo>
                  <a:pt x="2651" y="5197"/>
                </a:lnTo>
                <a:lnTo>
                  <a:pt x="2650" y="5195"/>
                </a:lnTo>
                <a:lnTo>
                  <a:pt x="2647" y="5195"/>
                </a:lnTo>
                <a:lnTo>
                  <a:pt x="2642" y="5195"/>
                </a:lnTo>
                <a:lnTo>
                  <a:pt x="2641" y="5197"/>
                </a:lnTo>
                <a:lnTo>
                  <a:pt x="2640" y="5204"/>
                </a:lnTo>
                <a:lnTo>
                  <a:pt x="2641" y="5205"/>
                </a:lnTo>
                <a:lnTo>
                  <a:pt x="2643" y="5205"/>
                </a:lnTo>
                <a:lnTo>
                  <a:pt x="2650" y="5202"/>
                </a:lnTo>
                <a:close/>
                <a:moveTo>
                  <a:pt x="2619" y="5218"/>
                </a:moveTo>
                <a:lnTo>
                  <a:pt x="2623" y="5217"/>
                </a:lnTo>
                <a:lnTo>
                  <a:pt x="2624" y="5215"/>
                </a:lnTo>
                <a:lnTo>
                  <a:pt x="2621" y="5214"/>
                </a:lnTo>
                <a:lnTo>
                  <a:pt x="2618" y="5215"/>
                </a:lnTo>
                <a:lnTo>
                  <a:pt x="2619" y="5218"/>
                </a:lnTo>
                <a:close/>
                <a:moveTo>
                  <a:pt x="2510" y="5061"/>
                </a:moveTo>
                <a:lnTo>
                  <a:pt x="2512" y="5061"/>
                </a:lnTo>
                <a:lnTo>
                  <a:pt x="2513" y="5059"/>
                </a:lnTo>
                <a:lnTo>
                  <a:pt x="2514" y="5057"/>
                </a:lnTo>
                <a:lnTo>
                  <a:pt x="2514" y="5057"/>
                </a:lnTo>
                <a:lnTo>
                  <a:pt x="2513" y="5056"/>
                </a:lnTo>
                <a:lnTo>
                  <a:pt x="2512" y="5056"/>
                </a:lnTo>
                <a:lnTo>
                  <a:pt x="2511" y="5055"/>
                </a:lnTo>
                <a:lnTo>
                  <a:pt x="2509" y="5054"/>
                </a:lnTo>
                <a:lnTo>
                  <a:pt x="2509" y="5056"/>
                </a:lnTo>
                <a:lnTo>
                  <a:pt x="2509" y="5057"/>
                </a:lnTo>
                <a:lnTo>
                  <a:pt x="2510" y="5058"/>
                </a:lnTo>
                <a:lnTo>
                  <a:pt x="2510" y="5060"/>
                </a:lnTo>
                <a:lnTo>
                  <a:pt x="2510" y="5061"/>
                </a:lnTo>
                <a:close/>
                <a:moveTo>
                  <a:pt x="2540" y="4856"/>
                </a:moveTo>
                <a:lnTo>
                  <a:pt x="2540" y="4857"/>
                </a:lnTo>
                <a:lnTo>
                  <a:pt x="2542" y="4857"/>
                </a:lnTo>
                <a:lnTo>
                  <a:pt x="2543" y="4856"/>
                </a:lnTo>
                <a:lnTo>
                  <a:pt x="2543" y="4855"/>
                </a:lnTo>
                <a:lnTo>
                  <a:pt x="2543" y="4854"/>
                </a:lnTo>
                <a:lnTo>
                  <a:pt x="2540" y="4856"/>
                </a:lnTo>
                <a:close/>
                <a:moveTo>
                  <a:pt x="2530" y="5053"/>
                </a:moveTo>
                <a:lnTo>
                  <a:pt x="2530" y="5050"/>
                </a:lnTo>
                <a:lnTo>
                  <a:pt x="2529" y="5048"/>
                </a:lnTo>
                <a:lnTo>
                  <a:pt x="2528" y="5048"/>
                </a:lnTo>
                <a:lnTo>
                  <a:pt x="2527" y="5049"/>
                </a:lnTo>
                <a:lnTo>
                  <a:pt x="2527" y="5051"/>
                </a:lnTo>
                <a:lnTo>
                  <a:pt x="2530" y="5053"/>
                </a:lnTo>
                <a:close/>
                <a:moveTo>
                  <a:pt x="2546" y="5264"/>
                </a:moveTo>
                <a:lnTo>
                  <a:pt x="2547" y="5265"/>
                </a:lnTo>
                <a:lnTo>
                  <a:pt x="2548" y="5266"/>
                </a:lnTo>
                <a:lnTo>
                  <a:pt x="2550" y="5266"/>
                </a:lnTo>
                <a:lnTo>
                  <a:pt x="2551" y="5265"/>
                </a:lnTo>
                <a:lnTo>
                  <a:pt x="2552" y="5263"/>
                </a:lnTo>
                <a:lnTo>
                  <a:pt x="2548" y="5261"/>
                </a:lnTo>
                <a:lnTo>
                  <a:pt x="2546" y="5262"/>
                </a:lnTo>
                <a:lnTo>
                  <a:pt x="2546" y="5264"/>
                </a:lnTo>
                <a:close/>
                <a:moveTo>
                  <a:pt x="2753" y="5360"/>
                </a:moveTo>
                <a:lnTo>
                  <a:pt x="2751" y="5363"/>
                </a:lnTo>
                <a:lnTo>
                  <a:pt x="2751" y="5364"/>
                </a:lnTo>
                <a:lnTo>
                  <a:pt x="2755" y="5364"/>
                </a:lnTo>
                <a:lnTo>
                  <a:pt x="2756" y="5363"/>
                </a:lnTo>
                <a:lnTo>
                  <a:pt x="2756" y="5361"/>
                </a:lnTo>
                <a:lnTo>
                  <a:pt x="2754" y="5360"/>
                </a:lnTo>
                <a:lnTo>
                  <a:pt x="2753" y="5360"/>
                </a:lnTo>
                <a:close/>
                <a:moveTo>
                  <a:pt x="2495" y="5390"/>
                </a:moveTo>
                <a:lnTo>
                  <a:pt x="2494" y="5388"/>
                </a:lnTo>
                <a:lnTo>
                  <a:pt x="2493" y="5388"/>
                </a:lnTo>
                <a:lnTo>
                  <a:pt x="2492" y="5389"/>
                </a:lnTo>
                <a:lnTo>
                  <a:pt x="2489" y="5391"/>
                </a:lnTo>
                <a:lnTo>
                  <a:pt x="2490" y="5392"/>
                </a:lnTo>
                <a:lnTo>
                  <a:pt x="2491" y="5393"/>
                </a:lnTo>
                <a:lnTo>
                  <a:pt x="2493" y="5392"/>
                </a:lnTo>
                <a:lnTo>
                  <a:pt x="2495" y="5390"/>
                </a:lnTo>
                <a:close/>
                <a:moveTo>
                  <a:pt x="2562" y="4794"/>
                </a:moveTo>
                <a:lnTo>
                  <a:pt x="2561" y="4794"/>
                </a:lnTo>
                <a:lnTo>
                  <a:pt x="2560" y="4795"/>
                </a:lnTo>
                <a:lnTo>
                  <a:pt x="2558" y="4796"/>
                </a:lnTo>
                <a:lnTo>
                  <a:pt x="2558" y="4798"/>
                </a:lnTo>
                <a:lnTo>
                  <a:pt x="2561" y="4796"/>
                </a:lnTo>
                <a:lnTo>
                  <a:pt x="2562" y="4794"/>
                </a:lnTo>
                <a:close/>
                <a:moveTo>
                  <a:pt x="2572" y="5262"/>
                </a:moveTo>
                <a:lnTo>
                  <a:pt x="2572" y="5260"/>
                </a:lnTo>
                <a:lnTo>
                  <a:pt x="2572" y="5259"/>
                </a:lnTo>
                <a:lnTo>
                  <a:pt x="2570" y="5259"/>
                </a:lnTo>
                <a:lnTo>
                  <a:pt x="2569" y="5261"/>
                </a:lnTo>
                <a:lnTo>
                  <a:pt x="2569" y="5262"/>
                </a:lnTo>
                <a:lnTo>
                  <a:pt x="2570" y="5263"/>
                </a:lnTo>
                <a:lnTo>
                  <a:pt x="2572" y="5262"/>
                </a:lnTo>
                <a:close/>
                <a:moveTo>
                  <a:pt x="2118" y="4590"/>
                </a:moveTo>
                <a:lnTo>
                  <a:pt x="2116" y="4593"/>
                </a:lnTo>
                <a:lnTo>
                  <a:pt x="2112" y="4596"/>
                </a:lnTo>
                <a:lnTo>
                  <a:pt x="2113" y="4601"/>
                </a:lnTo>
                <a:lnTo>
                  <a:pt x="2116" y="4597"/>
                </a:lnTo>
                <a:lnTo>
                  <a:pt x="2119" y="4595"/>
                </a:lnTo>
                <a:lnTo>
                  <a:pt x="2121" y="4590"/>
                </a:lnTo>
                <a:lnTo>
                  <a:pt x="2120" y="4588"/>
                </a:lnTo>
                <a:lnTo>
                  <a:pt x="2118" y="4590"/>
                </a:lnTo>
                <a:close/>
                <a:moveTo>
                  <a:pt x="2093" y="4908"/>
                </a:moveTo>
                <a:lnTo>
                  <a:pt x="2088" y="4909"/>
                </a:lnTo>
                <a:lnTo>
                  <a:pt x="2087" y="4911"/>
                </a:lnTo>
                <a:lnTo>
                  <a:pt x="2087" y="4915"/>
                </a:lnTo>
                <a:lnTo>
                  <a:pt x="2089" y="4916"/>
                </a:lnTo>
                <a:lnTo>
                  <a:pt x="2093" y="4925"/>
                </a:lnTo>
                <a:lnTo>
                  <a:pt x="2095" y="4922"/>
                </a:lnTo>
                <a:lnTo>
                  <a:pt x="2096" y="4917"/>
                </a:lnTo>
                <a:lnTo>
                  <a:pt x="2094" y="4908"/>
                </a:lnTo>
                <a:lnTo>
                  <a:pt x="2093" y="4908"/>
                </a:lnTo>
                <a:close/>
                <a:moveTo>
                  <a:pt x="2088" y="4901"/>
                </a:moveTo>
                <a:lnTo>
                  <a:pt x="2087" y="4903"/>
                </a:lnTo>
                <a:lnTo>
                  <a:pt x="2085" y="4903"/>
                </a:lnTo>
                <a:lnTo>
                  <a:pt x="2085" y="4905"/>
                </a:lnTo>
                <a:lnTo>
                  <a:pt x="2086" y="4907"/>
                </a:lnTo>
                <a:lnTo>
                  <a:pt x="2090" y="4903"/>
                </a:lnTo>
                <a:lnTo>
                  <a:pt x="2088" y="4901"/>
                </a:lnTo>
                <a:close/>
                <a:moveTo>
                  <a:pt x="2053" y="4758"/>
                </a:moveTo>
                <a:lnTo>
                  <a:pt x="2051" y="4757"/>
                </a:lnTo>
                <a:lnTo>
                  <a:pt x="2051" y="4760"/>
                </a:lnTo>
                <a:lnTo>
                  <a:pt x="2050" y="4761"/>
                </a:lnTo>
                <a:lnTo>
                  <a:pt x="2051" y="4762"/>
                </a:lnTo>
                <a:lnTo>
                  <a:pt x="2053" y="4761"/>
                </a:lnTo>
                <a:lnTo>
                  <a:pt x="2053" y="4760"/>
                </a:lnTo>
                <a:lnTo>
                  <a:pt x="2053" y="4758"/>
                </a:lnTo>
                <a:close/>
                <a:moveTo>
                  <a:pt x="2241" y="4725"/>
                </a:moveTo>
                <a:lnTo>
                  <a:pt x="2239" y="4725"/>
                </a:lnTo>
                <a:lnTo>
                  <a:pt x="2237" y="4727"/>
                </a:lnTo>
                <a:lnTo>
                  <a:pt x="2238" y="4728"/>
                </a:lnTo>
                <a:lnTo>
                  <a:pt x="2239" y="4729"/>
                </a:lnTo>
                <a:lnTo>
                  <a:pt x="2241" y="4727"/>
                </a:lnTo>
                <a:lnTo>
                  <a:pt x="2242" y="4725"/>
                </a:lnTo>
                <a:lnTo>
                  <a:pt x="2241" y="4725"/>
                </a:lnTo>
                <a:close/>
                <a:moveTo>
                  <a:pt x="2047" y="4778"/>
                </a:moveTo>
                <a:lnTo>
                  <a:pt x="2044" y="4779"/>
                </a:lnTo>
                <a:lnTo>
                  <a:pt x="2042" y="4782"/>
                </a:lnTo>
                <a:lnTo>
                  <a:pt x="2041" y="4783"/>
                </a:lnTo>
                <a:lnTo>
                  <a:pt x="2042" y="4787"/>
                </a:lnTo>
                <a:lnTo>
                  <a:pt x="2042" y="4791"/>
                </a:lnTo>
                <a:lnTo>
                  <a:pt x="2045" y="4792"/>
                </a:lnTo>
                <a:lnTo>
                  <a:pt x="2046" y="4790"/>
                </a:lnTo>
                <a:lnTo>
                  <a:pt x="2049" y="4785"/>
                </a:lnTo>
                <a:lnTo>
                  <a:pt x="2048" y="4782"/>
                </a:lnTo>
                <a:lnTo>
                  <a:pt x="2047" y="4778"/>
                </a:lnTo>
                <a:close/>
                <a:moveTo>
                  <a:pt x="2216" y="5088"/>
                </a:moveTo>
                <a:lnTo>
                  <a:pt x="2216" y="5086"/>
                </a:lnTo>
                <a:lnTo>
                  <a:pt x="2215" y="5084"/>
                </a:lnTo>
                <a:lnTo>
                  <a:pt x="2213" y="5083"/>
                </a:lnTo>
                <a:lnTo>
                  <a:pt x="2210" y="5083"/>
                </a:lnTo>
                <a:lnTo>
                  <a:pt x="2208" y="5083"/>
                </a:lnTo>
                <a:lnTo>
                  <a:pt x="2212" y="5085"/>
                </a:lnTo>
                <a:lnTo>
                  <a:pt x="2216" y="5089"/>
                </a:lnTo>
                <a:lnTo>
                  <a:pt x="2216" y="5088"/>
                </a:lnTo>
                <a:close/>
                <a:moveTo>
                  <a:pt x="2232" y="5121"/>
                </a:moveTo>
                <a:lnTo>
                  <a:pt x="2229" y="5119"/>
                </a:lnTo>
                <a:lnTo>
                  <a:pt x="2221" y="5109"/>
                </a:lnTo>
                <a:lnTo>
                  <a:pt x="2217" y="5107"/>
                </a:lnTo>
                <a:lnTo>
                  <a:pt x="2216" y="5107"/>
                </a:lnTo>
                <a:lnTo>
                  <a:pt x="2216" y="5109"/>
                </a:lnTo>
                <a:lnTo>
                  <a:pt x="2213" y="5111"/>
                </a:lnTo>
                <a:lnTo>
                  <a:pt x="2207" y="5111"/>
                </a:lnTo>
                <a:lnTo>
                  <a:pt x="2215" y="5119"/>
                </a:lnTo>
                <a:lnTo>
                  <a:pt x="2217" y="5124"/>
                </a:lnTo>
                <a:lnTo>
                  <a:pt x="2218" y="5127"/>
                </a:lnTo>
                <a:lnTo>
                  <a:pt x="2220" y="5128"/>
                </a:lnTo>
                <a:lnTo>
                  <a:pt x="2225" y="5131"/>
                </a:lnTo>
                <a:lnTo>
                  <a:pt x="2228" y="5138"/>
                </a:lnTo>
                <a:lnTo>
                  <a:pt x="2228" y="5140"/>
                </a:lnTo>
                <a:lnTo>
                  <a:pt x="2233" y="5141"/>
                </a:lnTo>
                <a:lnTo>
                  <a:pt x="2235" y="5139"/>
                </a:lnTo>
                <a:lnTo>
                  <a:pt x="2236" y="5130"/>
                </a:lnTo>
                <a:lnTo>
                  <a:pt x="2237" y="5127"/>
                </a:lnTo>
                <a:lnTo>
                  <a:pt x="2236" y="5125"/>
                </a:lnTo>
                <a:lnTo>
                  <a:pt x="2232" y="5121"/>
                </a:lnTo>
                <a:close/>
                <a:moveTo>
                  <a:pt x="2185" y="5074"/>
                </a:moveTo>
                <a:lnTo>
                  <a:pt x="2184" y="5073"/>
                </a:lnTo>
                <a:lnTo>
                  <a:pt x="2175" y="5068"/>
                </a:lnTo>
                <a:lnTo>
                  <a:pt x="2174" y="5065"/>
                </a:lnTo>
                <a:lnTo>
                  <a:pt x="2173" y="5065"/>
                </a:lnTo>
                <a:lnTo>
                  <a:pt x="2169" y="5063"/>
                </a:lnTo>
                <a:lnTo>
                  <a:pt x="2165" y="5060"/>
                </a:lnTo>
                <a:lnTo>
                  <a:pt x="2162" y="5059"/>
                </a:lnTo>
                <a:lnTo>
                  <a:pt x="2161" y="5061"/>
                </a:lnTo>
                <a:lnTo>
                  <a:pt x="2159" y="5062"/>
                </a:lnTo>
                <a:lnTo>
                  <a:pt x="2160" y="5064"/>
                </a:lnTo>
                <a:lnTo>
                  <a:pt x="2162" y="5068"/>
                </a:lnTo>
                <a:lnTo>
                  <a:pt x="2165" y="5068"/>
                </a:lnTo>
                <a:lnTo>
                  <a:pt x="2167" y="5070"/>
                </a:lnTo>
                <a:lnTo>
                  <a:pt x="2170" y="5070"/>
                </a:lnTo>
                <a:lnTo>
                  <a:pt x="2179" y="5076"/>
                </a:lnTo>
                <a:lnTo>
                  <a:pt x="2181" y="5078"/>
                </a:lnTo>
                <a:lnTo>
                  <a:pt x="2183" y="5078"/>
                </a:lnTo>
                <a:lnTo>
                  <a:pt x="2185" y="5078"/>
                </a:lnTo>
                <a:lnTo>
                  <a:pt x="2185" y="5076"/>
                </a:lnTo>
                <a:lnTo>
                  <a:pt x="2185" y="5074"/>
                </a:lnTo>
                <a:close/>
                <a:moveTo>
                  <a:pt x="2125" y="4602"/>
                </a:moveTo>
                <a:lnTo>
                  <a:pt x="2125" y="4602"/>
                </a:lnTo>
                <a:lnTo>
                  <a:pt x="2127" y="4603"/>
                </a:lnTo>
                <a:lnTo>
                  <a:pt x="2127" y="4602"/>
                </a:lnTo>
                <a:lnTo>
                  <a:pt x="2128" y="4599"/>
                </a:lnTo>
                <a:lnTo>
                  <a:pt x="2128" y="4598"/>
                </a:lnTo>
                <a:lnTo>
                  <a:pt x="2125" y="4602"/>
                </a:lnTo>
                <a:close/>
                <a:moveTo>
                  <a:pt x="2054" y="4705"/>
                </a:moveTo>
                <a:lnTo>
                  <a:pt x="2054" y="4705"/>
                </a:lnTo>
                <a:lnTo>
                  <a:pt x="2053" y="4705"/>
                </a:lnTo>
                <a:lnTo>
                  <a:pt x="2053" y="4706"/>
                </a:lnTo>
                <a:lnTo>
                  <a:pt x="2053" y="4710"/>
                </a:lnTo>
                <a:lnTo>
                  <a:pt x="2054" y="4708"/>
                </a:lnTo>
                <a:lnTo>
                  <a:pt x="2054" y="4705"/>
                </a:lnTo>
                <a:close/>
                <a:moveTo>
                  <a:pt x="2082" y="4458"/>
                </a:moveTo>
                <a:lnTo>
                  <a:pt x="2081" y="4453"/>
                </a:lnTo>
                <a:lnTo>
                  <a:pt x="2078" y="4450"/>
                </a:lnTo>
                <a:lnTo>
                  <a:pt x="2079" y="4453"/>
                </a:lnTo>
                <a:lnTo>
                  <a:pt x="2079" y="4456"/>
                </a:lnTo>
                <a:lnTo>
                  <a:pt x="2082" y="4458"/>
                </a:lnTo>
                <a:close/>
                <a:moveTo>
                  <a:pt x="2077" y="4880"/>
                </a:moveTo>
                <a:lnTo>
                  <a:pt x="2076" y="4880"/>
                </a:lnTo>
                <a:lnTo>
                  <a:pt x="2075" y="4882"/>
                </a:lnTo>
                <a:lnTo>
                  <a:pt x="2076" y="4884"/>
                </a:lnTo>
                <a:lnTo>
                  <a:pt x="2076" y="4885"/>
                </a:lnTo>
                <a:lnTo>
                  <a:pt x="2079" y="4885"/>
                </a:lnTo>
                <a:lnTo>
                  <a:pt x="2079" y="4884"/>
                </a:lnTo>
                <a:lnTo>
                  <a:pt x="2079" y="4883"/>
                </a:lnTo>
                <a:lnTo>
                  <a:pt x="2077" y="4880"/>
                </a:lnTo>
                <a:close/>
                <a:moveTo>
                  <a:pt x="2067" y="4868"/>
                </a:moveTo>
                <a:lnTo>
                  <a:pt x="2067" y="4869"/>
                </a:lnTo>
                <a:lnTo>
                  <a:pt x="2066" y="4871"/>
                </a:lnTo>
                <a:lnTo>
                  <a:pt x="2068" y="4873"/>
                </a:lnTo>
                <a:lnTo>
                  <a:pt x="2070" y="4873"/>
                </a:lnTo>
                <a:lnTo>
                  <a:pt x="2069" y="4872"/>
                </a:lnTo>
                <a:lnTo>
                  <a:pt x="2067" y="4868"/>
                </a:lnTo>
                <a:close/>
                <a:moveTo>
                  <a:pt x="2088" y="4497"/>
                </a:moveTo>
                <a:lnTo>
                  <a:pt x="2089" y="4496"/>
                </a:lnTo>
                <a:lnTo>
                  <a:pt x="2090" y="4493"/>
                </a:lnTo>
                <a:lnTo>
                  <a:pt x="2090" y="4491"/>
                </a:lnTo>
                <a:lnTo>
                  <a:pt x="2086" y="4490"/>
                </a:lnTo>
                <a:lnTo>
                  <a:pt x="2081" y="4491"/>
                </a:lnTo>
                <a:lnTo>
                  <a:pt x="2084" y="4495"/>
                </a:lnTo>
                <a:lnTo>
                  <a:pt x="2088" y="4498"/>
                </a:lnTo>
                <a:lnTo>
                  <a:pt x="2088" y="4497"/>
                </a:lnTo>
                <a:close/>
                <a:moveTo>
                  <a:pt x="2056" y="4837"/>
                </a:moveTo>
                <a:lnTo>
                  <a:pt x="2055" y="4837"/>
                </a:lnTo>
                <a:lnTo>
                  <a:pt x="2054" y="4838"/>
                </a:lnTo>
                <a:lnTo>
                  <a:pt x="2054" y="4840"/>
                </a:lnTo>
                <a:lnTo>
                  <a:pt x="2055" y="4841"/>
                </a:lnTo>
                <a:lnTo>
                  <a:pt x="2056" y="4841"/>
                </a:lnTo>
                <a:lnTo>
                  <a:pt x="2057" y="4839"/>
                </a:lnTo>
                <a:lnTo>
                  <a:pt x="2056" y="4837"/>
                </a:lnTo>
                <a:close/>
                <a:moveTo>
                  <a:pt x="2064" y="4738"/>
                </a:moveTo>
                <a:lnTo>
                  <a:pt x="2062" y="4739"/>
                </a:lnTo>
                <a:lnTo>
                  <a:pt x="2063" y="4741"/>
                </a:lnTo>
                <a:lnTo>
                  <a:pt x="2066" y="4743"/>
                </a:lnTo>
                <a:lnTo>
                  <a:pt x="2064" y="4738"/>
                </a:lnTo>
                <a:close/>
                <a:moveTo>
                  <a:pt x="2254" y="5161"/>
                </a:moveTo>
                <a:lnTo>
                  <a:pt x="2252" y="5160"/>
                </a:lnTo>
                <a:lnTo>
                  <a:pt x="2251" y="5160"/>
                </a:lnTo>
                <a:lnTo>
                  <a:pt x="2254" y="5168"/>
                </a:lnTo>
                <a:lnTo>
                  <a:pt x="2254" y="5171"/>
                </a:lnTo>
                <a:lnTo>
                  <a:pt x="2252" y="5174"/>
                </a:lnTo>
                <a:lnTo>
                  <a:pt x="2251" y="5177"/>
                </a:lnTo>
                <a:lnTo>
                  <a:pt x="2250" y="5179"/>
                </a:lnTo>
                <a:lnTo>
                  <a:pt x="2253" y="5181"/>
                </a:lnTo>
                <a:lnTo>
                  <a:pt x="2255" y="5179"/>
                </a:lnTo>
                <a:lnTo>
                  <a:pt x="2258" y="5174"/>
                </a:lnTo>
                <a:lnTo>
                  <a:pt x="2258" y="5170"/>
                </a:lnTo>
                <a:lnTo>
                  <a:pt x="2256" y="5166"/>
                </a:lnTo>
                <a:lnTo>
                  <a:pt x="2254" y="5161"/>
                </a:lnTo>
                <a:close/>
                <a:moveTo>
                  <a:pt x="2064" y="4720"/>
                </a:moveTo>
                <a:lnTo>
                  <a:pt x="2063" y="4709"/>
                </a:lnTo>
                <a:lnTo>
                  <a:pt x="2060" y="4706"/>
                </a:lnTo>
                <a:lnTo>
                  <a:pt x="2061" y="4704"/>
                </a:lnTo>
                <a:lnTo>
                  <a:pt x="2062" y="4701"/>
                </a:lnTo>
                <a:lnTo>
                  <a:pt x="2064" y="4700"/>
                </a:lnTo>
                <a:lnTo>
                  <a:pt x="2065" y="4698"/>
                </a:lnTo>
                <a:lnTo>
                  <a:pt x="2066" y="4696"/>
                </a:lnTo>
                <a:lnTo>
                  <a:pt x="2067" y="4694"/>
                </a:lnTo>
                <a:lnTo>
                  <a:pt x="2065" y="4691"/>
                </a:lnTo>
                <a:lnTo>
                  <a:pt x="2067" y="4689"/>
                </a:lnTo>
                <a:lnTo>
                  <a:pt x="2066" y="4688"/>
                </a:lnTo>
                <a:lnTo>
                  <a:pt x="2066" y="4684"/>
                </a:lnTo>
                <a:lnTo>
                  <a:pt x="2065" y="4684"/>
                </a:lnTo>
                <a:lnTo>
                  <a:pt x="2062" y="4686"/>
                </a:lnTo>
                <a:lnTo>
                  <a:pt x="2059" y="4691"/>
                </a:lnTo>
                <a:lnTo>
                  <a:pt x="2059" y="4695"/>
                </a:lnTo>
                <a:lnTo>
                  <a:pt x="2058" y="4702"/>
                </a:lnTo>
                <a:lnTo>
                  <a:pt x="2058" y="4704"/>
                </a:lnTo>
                <a:lnTo>
                  <a:pt x="2057" y="4708"/>
                </a:lnTo>
                <a:lnTo>
                  <a:pt x="2055" y="4710"/>
                </a:lnTo>
                <a:lnTo>
                  <a:pt x="2055" y="4712"/>
                </a:lnTo>
                <a:lnTo>
                  <a:pt x="2056" y="4716"/>
                </a:lnTo>
                <a:lnTo>
                  <a:pt x="2055" y="4717"/>
                </a:lnTo>
                <a:lnTo>
                  <a:pt x="2054" y="4720"/>
                </a:lnTo>
                <a:lnTo>
                  <a:pt x="2054" y="4727"/>
                </a:lnTo>
                <a:lnTo>
                  <a:pt x="2055" y="4727"/>
                </a:lnTo>
                <a:lnTo>
                  <a:pt x="2056" y="4729"/>
                </a:lnTo>
                <a:lnTo>
                  <a:pt x="2057" y="4731"/>
                </a:lnTo>
                <a:lnTo>
                  <a:pt x="2056" y="4732"/>
                </a:lnTo>
                <a:lnTo>
                  <a:pt x="2053" y="4732"/>
                </a:lnTo>
                <a:lnTo>
                  <a:pt x="2053" y="4733"/>
                </a:lnTo>
                <a:lnTo>
                  <a:pt x="2051" y="4735"/>
                </a:lnTo>
                <a:lnTo>
                  <a:pt x="2051" y="4739"/>
                </a:lnTo>
                <a:lnTo>
                  <a:pt x="2050" y="4741"/>
                </a:lnTo>
                <a:lnTo>
                  <a:pt x="2049" y="4742"/>
                </a:lnTo>
                <a:lnTo>
                  <a:pt x="2048" y="4744"/>
                </a:lnTo>
                <a:lnTo>
                  <a:pt x="2049" y="4745"/>
                </a:lnTo>
                <a:lnTo>
                  <a:pt x="2049" y="4749"/>
                </a:lnTo>
                <a:lnTo>
                  <a:pt x="2052" y="4756"/>
                </a:lnTo>
                <a:lnTo>
                  <a:pt x="2053" y="4757"/>
                </a:lnTo>
                <a:lnTo>
                  <a:pt x="2054" y="4756"/>
                </a:lnTo>
                <a:lnTo>
                  <a:pt x="2056" y="4752"/>
                </a:lnTo>
                <a:lnTo>
                  <a:pt x="2056" y="4748"/>
                </a:lnTo>
                <a:lnTo>
                  <a:pt x="2057" y="4744"/>
                </a:lnTo>
                <a:lnTo>
                  <a:pt x="2057" y="4742"/>
                </a:lnTo>
                <a:lnTo>
                  <a:pt x="2056" y="4741"/>
                </a:lnTo>
                <a:lnTo>
                  <a:pt x="2055" y="4739"/>
                </a:lnTo>
                <a:lnTo>
                  <a:pt x="2057" y="4738"/>
                </a:lnTo>
                <a:lnTo>
                  <a:pt x="2057" y="4736"/>
                </a:lnTo>
                <a:lnTo>
                  <a:pt x="2060" y="4733"/>
                </a:lnTo>
                <a:lnTo>
                  <a:pt x="2060" y="4731"/>
                </a:lnTo>
                <a:lnTo>
                  <a:pt x="2060" y="4724"/>
                </a:lnTo>
                <a:lnTo>
                  <a:pt x="2062" y="4723"/>
                </a:lnTo>
                <a:lnTo>
                  <a:pt x="2064" y="4720"/>
                </a:lnTo>
                <a:close/>
                <a:moveTo>
                  <a:pt x="2065" y="4455"/>
                </a:moveTo>
                <a:lnTo>
                  <a:pt x="2064" y="4452"/>
                </a:lnTo>
                <a:lnTo>
                  <a:pt x="2062" y="4447"/>
                </a:lnTo>
                <a:lnTo>
                  <a:pt x="2061" y="4446"/>
                </a:lnTo>
                <a:lnTo>
                  <a:pt x="2061" y="4449"/>
                </a:lnTo>
                <a:lnTo>
                  <a:pt x="2063" y="4454"/>
                </a:lnTo>
                <a:lnTo>
                  <a:pt x="2065" y="4455"/>
                </a:lnTo>
                <a:close/>
                <a:moveTo>
                  <a:pt x="2495" y="5355"/>
                </a:moveTo>
                <a:lnTo>
                  <a:pt x="2497" y="5354"/>
                </a:lnTo>
                <a:lnTo>
                  <a:pt x="2503" y="5358"/>
                </a:lnTo>
                <a:lnTo>
                  <a:pt x="2504" y="5360"/>
                </a:lnTo>
                <a:lnTo>
                  <a:pt x="2505" y="5362"/>
                </a:lnTo>
                <a:lnTo>
                  <a:pt x="2506" y="5363"/>
                </a:lnTo>
                <a:lnTo>
                  <a:pt x="2508" y="5364"/>
                </a:lnTo>
                <a:lnTo>
                  <a:pt x="2511" y="5364"/>
                </a:lnTo>
                <a:lnTo>
                  <a:pt x="2513" y="5360"/>
                </a:lnTo>
                <a:lnTo>
                  <a:pt x="2513" y="5359"/>
                </a:lnTo>
                <a:lnTo>
                  <a:pt x="2516" y="5335"/>
                </a:lnTo>
                <a:lnTo>
                  <a:pt x="2516" y="5328"/>
                </a:lnTo>
                <a:lnTo>
                  <a:pt x="2516" y="5323"/>
                </a:lnTo>
                <a:lnTo>
                  <a:pt x="2516" y="5319"/>
                </a:lnTo>
                <a:lnTo>
                  <a:pt x="2514" y="5306"/>
                </a:lnTo>
                <a:lnTo>
                  <a:pt x="2514" y="5304"/>
                </a:lnTo>
                <a:lnTo>
                  <a:pt x="2517" y="5296"/>
                </a:lnTo>
                <a:lnTo>
                  <a:pt x="2517" y="5294"/>
                </a:lnTo>
                <a:lnTo>
                  <a:pt x="2516" y="5292"/>
                </a:lnTo>
                <a:lnTo>
                  <a:pt x="2515" y="5291"/>
                </a:lnTo>
                <a:lnTo>
                  <a:pt x="2514" y="5287"/>
                </a:lnTo>
                <a:lnTo>
                  <a:pt x="2516" y="5281"/>
                </a:lnTo>
                <a:lnTo>
                  <a:pt x="2517" y="5279"/>
                </a:lnTo>
                <a:lnTo>
                  <a:pt x="2521" y="5274"/>
                </a:lnTo>
                <a:lnTo>
                  <a:pt x="2522" y="5273"/>
                </a:lnTo>
                <a:lnTo>
                  <a:pt x="2522" y="5271"/>
                </a:lnTo>
                <a:lnTo>
                  <a:pt x="2522" y="5269"/>
                </a:lnTo>
                <a:lnTo>
                  <a:pt x="2516" y="5261"/>
                </a:lnTo>
                <a:lnTo>
                  <a:pt x="2505" y="5247"/>
                </a:lnTo>
                <a:lnTo>
                  <a:pt x="2502" y="5245"/>
                </a:lnTo>
                <a:lnTo>
                  <a:pt x="2499" y="5244"/>
                </a:lnTo>
                <a:lnTo>
                  <a:pt x="2495" y="5243"/>
                </a:lnTo>
                <a:lnTo>
                  <a:pt x="2486" y="5243"/>
                </a:lnTo>
                <a:lnTo>
                  <a:pt x="2484" y="5243"/>
                </a:lnTo>
                <a:lnTo>
                  <a:pt x="2482" y="5244"/>
                </a:lnTo>
                <a:lnTo>
                  <a:pt x="2481" y="5245"/>
                </a:lnTo>
                <a:lnTo>
                  <a:pt x="2476" y="5250"/>
                </a:lnTo>
                <a:lnTo>
                  <a:pt x="2474" y="5251"/>
                </a:lnTo>
                <a:lnTo>
                  <a:pt x="2473" y="5251"/>
                </a:lnTo>
                <a:lnTo>
                  <a:pt x="2472" y="5249"/>
                </a:lnTo>
                <a:lnTo>
                  <a:pt x="2473" y="5245"/>
                </a:lnTo>
                <a:lnTo>
                  <a:pt x="2473" y="5244"/>
                </a:lnTo>
                <a:lnTo>
                  <a:pt x="2478" y="5240"/>
                </a:lnTo>
                <a:lnTo>
                  <a:pt x="2479" y="5238"/>
                </a:lnTo>
                <a:lnTo>
                  <a:pt x="2480" y="5236"/>
                </a:lnTo>
                <a:lnTo>
                  <a:pt x="2480" y="5233"/>
                </a:lnTo>
                <a:lnTo>
                  <a:pt x="2478" y="5231"/>
                </a:lnTo>
                <a:lnTo>
                  <a:pt x="2474" y="5230"/>
                </a:lnTo>
                <a:lnTo>
                  <a:pt x="2470" y="5227"/>
                </a:lnTo>
                <a:lnTo>
                  <a:pt x="2468" y="5224"/>
                </a:lnTo>
                <a:lnTo>
                  <a:pt x="2468" y="5219"/>
                </a:lnTo>
                <a:lnTo>
                  <a:pt x="2467" y="5216"/>
                </a:lnTo>
                <a:lnTo>
                  <a:pt x="2466" y="5208"/>
                </a:lnTo>
                <a:lnTo>
                  <a:pt x="2465" y="5204"/>
                </a:lnTo>
                <a:lnTo>
                  <a:pt x="2463" y="5198"/>
                </a:lnTo>
                <a:lnTo>
                  <a:pt x="2463" y="5197"/>
                </a:lnTo>
                <a:lnTo>
                  <a:pt x="2459" y="5197"/>
                </a:lnTo>
                <a:lnTo>
                  <a:pt x="2457" y="5197"/>
                </a:lnTo>
                <a:lnTo>
                  <a:pt x="2452" y="5196"/>
                </a:lnTo>
                <a:lnTo>
                  <a:pt x="2448" y="5194"/>
                </a:lnTo>
                <a:lnTo>
                  <a:pt x="2440" y="5191"/>
                </a:lnTo>
                <a:lnTo>
                  <a:pt x="2435" y="5188"/>
                </a:lnTo>
                <a:lnTo>
                  <a:pt x="2434" y="5187"/>
                </a:lnTo>
                <a:lnTo>
                  <a:pt x="2430" y="5180"/>
                </a:lnTo>
                <a:lnTo>
                  <a:pt x="2430" y="5179"/>
                </a:lnTo>
                <a:lnTo>
                  <a:pt x="2433" y="5177"/>
                </a:lnTo>
                <a:lnTo>
                  <a:pt x="2432" y="5175"/>
                </a:lnTo>
                <a:lnTo>
                  <a:pt x="2429" y="5173"/>
                </a:lnTo>
                <a:lnTo>
                  <a:pt x="2431" y="5170"/>
                </a:lnTo>
                <a:lnTo>
                  <a:pt x="2429" y="5169"/>
                </a:lnTo>
                <a:lnTo>
                  <a:pt x="2430" y="5167"/>
                </a:lnTo>
                <a:lnTo>
                  <a:pt x="2436" y="5163"/>
                </a:lnTo>
                <a:lnTo>
                  <a:pt x="2440" y="5161"/>
                </a:lnTo>
                <a:lnTo>
                  <a:pt x="2443" y="5159"/>
                </a:lnTo>
                <a:lnTo>
                  <a:pt x="2441" y="5154"/>
                </a:lnTo>
                <a:lnTo>
                  <a:pt x="2439" y="5150"/>
                </a:lnTo>
                <a:lnTo>
                  <a:pt x="2435" y="5147"/>
                </a:lnTo>
                <a:lnTo>
                  <a:pt x="2432" y="5143"/>
                </a:lnTo>
                <a:lnTo>
                  <a:pt x="2430" y="5143"/>
                </a:lnTo>
                <a:lnTo>
                  <a:pt x="2427" y="5142"/>
                </a:lnTo>
                <a:lnTo>
                  <a:pt x="2425" y="5143"/>
                </a:lnTo>
                <a:lnTo>
                  <a:pt x="2419" y="5146"/>
                </a:lnTo>
                <a:lnTo>
                  <a:pt x="2415" y="5149"/>
                </a:lnTo>
                <a:lnTo>
                  <a:pt x="2411" y="5150"/>
                </a:lnTo>
                <a:lnTo>
                  <a:pt x="2407" y="5152"/>
                </a:lnTo>
                <a:lnTo>
                  <a:pt x="2399" y="5153"/>
                </a:lnTo>
                <a:lnTo>
                  <a:pt x="2408" y="5150"/>
                </a:lnTo>
                <a:lnTo>
                  <a:pt x="2415" y="5146"/>
                </a:lnTo>
                <a:lnTo>
                  <a:pt x="2417" y="5143"/>
                </a:lnTo>
                <a:lnTo>
                  <a:pt x="2416" y="5140"/>
                </a:lnTo>
                <a:lnTo>
                  <a:pt x="2413" y="5137"/>
                </a:lnTo>
                <a:lnTo>
                  <a:pt x="2410" y="5135"/>
                </a:lnTo>
                <a:lnTo>
                  <a:pt x="2400" y="5134"/>
                </a:lnTo>
                <a:lnTo>
                  <a:pt x="2397" y="5133"/>
                </a:lnTo>
                <a:lnTo>
                  <a:pt x="2394" y="5131"/>
                </a:lnTo>
                <a:lnTo>
                  <a:pt x="2389" y="5126"/>
                </a:lnTo>
                <a:lnTo>
                  <a:pt x="2388" y="5125"/>
                </a:lnTo>
                <a:lnTo>
                  <a:pt x="2387" y="5121"/>
                </a:lnTo>
                <a:lnTo>
                  <a:pt x="2386" y="5117"/>
                </a:lnTo>
                <a:lnTo>
                  <a:pt x="2384" y="5113"/>
                </a:lnTo>
                <a:lnTo>
                  <a:pt x="2381" y="5110"/>
                </a:lnTo>
                <a:lnTo>
                  <a:pt x="2373" y="5104"/>
                </a:lnTo>
                <a:lnTo>
                  <a:pt x="2369" y="5103"/>
                </a:lnTo>
                <a:lnTo>
                  <a:pt x="2365" y="5102"/>
                </a:lnTo>
                <a:lnTo>
                  <a:pt x="2362" y="5101"/>
                </a:lnTo>
                <a:lnTo>
                  <a:pt x="2359" y="5099"/>
                </a:lnTo>
                <a:lnTo>
                  <a:pt x="2358" y="5095"/>
                </a:lnTo>
                <a:lnTo>
                  <a:pt x="2356" y="5090"/>
                </a:lnTo>
                <a:lnTo>
                  <a:pt x="2353" y="5087"/>
                </a:lnTo>
                <a:lnTo>
                  <a:pt x="2347" y="5082"/>
                </a:lnTo>
                <a:lnTo>
                  <a:pt x="2343" y="5081"/>
                </a:lnTo>
                <a:lnTo>
                  <a:pt x="2341" y="5081"/>
                </a:lnTo>
                <a:lnTo>
                  <a:pt x="2339" y="5082"/>
                </a:lnTo>
                <a:lnTo>
                  <a:pt x="2339" y="5084"/>
                </a:lnTo>
                <a:lnTo>
                  <a:pt x="2339" y="5086"/>
                </a:lnTo>
                <a:lnTo>
                  <a:pt x="2341" y="5089"/>
                </a:lnTo>
                <a:lnTo>
                  <a:pt x="2341" y="5093"/>
                </a:lnTo>
                <a:lnTo>
                  <a:pt x="2339" y="5091"/>
                </a:lnTo>
                <a:lnTo>
                  <a:pt x="2334" y="5087"/>
                </a:lnTo>
                <a:lnTo>
                  <a:pt x="2331" y="5086"/>
                </a:lnTo>
                <a:lnTo>
                  <a:pt x="2328" y="5084"/>
                </a:lnTo>
                <a:lnTo>
                  <a:pt x="2326" y="5082"/>
                </a:lnTo>
                <a:lnTo>
                  <a:pt x="2324" y="5079"/>
                </a:lnTo>
                <a:lnTo>
                  <a:pt x="2322" y="5076"/>
                </a:lnTo>
                <a:lnTo>
                  <a:pt x="2321" y="5075"/>
                </a:lnTo>
                <a:lnTo>
                  <a:pt x="2314" y="5068"/>
                </a:lnTo>
                <a:lnTo>
                  <a:pt x="2311" y="5063"/>
                </a:lnTo>
                <a:lnTo>
                  <a:pt x="2309" y="5060"/>
                </a:lnTo>
                <a:lnTo>
                  <a:pt x="2307" y="5056"/>
                </a:lnTo>
                <a:lnTo>
                  <a:pt x="2300" y="5050"/>
                </a:lnTo>
                <a:lnTo>
                  <a:pt x="2293" y="5045"/>
                </a:lnTo>
                <a:lnTo>
                  <a:pt x="2280" y="5036"/>
                </a:lnTo>
                <a:lnTo>
                  <a:pt x="2270" y="5031"/>
                </a:lnTo>
                <a:lnTo>
                  <a:pt x="2267" y="5030"/>
                </a:lnTo>
                <a:lnTo>
                  <a:pt x="2265" y="5027"/>
                </a:lnTo>
                <a:lnTo>
                  <a:pt x="2264" y="5025"/>
                </a:lnTo>
                <a:lnTo>
                  <a:pt x="2263" y="5024"/>
                </a:lnTo>
                <a:lnTo>
                  <a:pt x="2258" y="5021"/>
                </a:lnTo>
                <a:lnTo>
                  <a:pt x="2251" y="5018"/>
                </a:lnTo>
                <a:lnTo>
                  <a:pt x="2248" y="5014"/>
                </a:lnTo>
                <a:lnTo>
                  <a:pt x="2249" y="5010"/>
                </a:lnTo>
                <a:lnTo>
                  <a:pt x="2248" y="5007"/>
                </a:lnTo>
                <a:lnTo>
                  <a:pt x="2240" y="4999"/>
                </a:lnTo>
                <a:lnTo>
                  <a:pt x="2240" y="4998"/>
                </a:lnTo>
                <a:lnTo>
                  <a:pt x="2239" y="4994"/>
                </a:lnTo>
                <a:lnTo>
                  <a:pt x="2237" y="4990"/>
                </a:lnTo>
                <a:lnTo>
                  <a:pt x="2229" y="4985"/>
                </a:lnTo>
                <a:lnTo>
                  <a:pt x="2225" y="4980"/>
                </a:lnTo>
                <a:lnTo>
                  <a:pt x="2224" y="4979"/>
                </a:lnTo>
                <a:lnTo>
                  <a:pt x="2222" y="4978"/>
                </a:lnTo>
                <a:lnTo>
                  <a:pt x="2221" y="4978"/>
                </a:lnTo>
                <a:lnTo>
                  <a:pt x="2211" y="4979"/>
                </a:lnTo>
                <a:lnTo>
                  <a:pt x="2208" y="4978"/>
                </a:lnTo>
                <a:lnTo>
                  <a:pt x="2204" y="4977"/>
                </a:lnTo>
                <a:lnTo>
                  <a:pt x="2199" y="4977"/>
                </a:lnTo>
                <a:lnTo>
                  <a:pt x="2191" y="4979"/>
                </a:lnTo>
                <a:lnTo>
                  <a:pt x="2187" y="4978"/>
                </a:lnTo>
                <a:lnTo>
                  <a:pt x="2179" y="4977"/>
                </a:lnTo>
                <a:lnTo>
                  <a:pt x="2174" y="4976"/>
                </a:lnTo>
                <a:lnTo>
                  <a:pt x="2171" y="4974"/>
                </a:lnTo>
                <a:lnTo>
                  <a:pt x="2164" y="4968"/>
                </a:lnTo>
                <a:lnTo>
                  <a:pt x="2161" y="4966"/>
                </a:lnTo>
                <a:lnTo>
                  <a:pt x="2157" y="4965"/>
                </a:lnTo>
                <a:lnTo>
                  <a:pt x="2153" y="4964"/>
                </a:lnTo>
                <a:lnTo>
                  <a:pt x="2149" y="4964"/>
                </a:lnTo>
                <a:lnTo>
                  <a:pt x="2145" y="4965"/>
                </a:lnTo>
                <a:lnTo>
                  <a:pt x="2143" y="4966"/>
                </a:lnTo>
                <a:lnTo>
                  <a:pt x="2143" y="4968"/>
                </a:lnTo>
                <a:lnTo>
                  <a:pt x="2143" y="4970"/>
                </a:lnTo>
                <a:lnTo>
                  <a:pt x="2143" y="4972"/>
                </a:lnTo>
                <a:lnTo>
                  <a:pt x="2142" y="4974"/>
                </a:lnTo>
                <a:lnTo>
                  <a:pt x="2142" y="4976"/>
                </a:lnTo>
                <a:lnTo>
                  <a:pt x="2148" y="4987"/>
                </a:lnTo>
                <a:lnTo>
                  <a:pt x="2150" y="4991"/>
                </a:lnTo>
                <a:lnTo>
                  <a:pt x="2152" y="4994"/>
                </a:lnTo>
                <a:lnTo>
                  <a:pt x="2155" y="4998"/>
                </a:lnTo>
                <a:lnTo>
                  <a:pt x="2169" y="5012"/>
                </a:lnTo>
                <a:lnTo>
                  <a:pt x="2178" y="5018"/>
                </a:lnTo>
                <a:lnTo>
                  <a:pt x="2181" y="5021"/>
                </a:lnTo>
                <a:lnTo>
                  <a:pt x="2186" y="5027"/>
                </a:lnTo>
                <a:lnTo>
                  <a:pt x="2188" y="5029"/>
                </a:lnTo>
                <a:lnTo>
                  <a:pt x="2198" y="5031"/>
                </a:lnTo>
                <a:lnTo>
                  <a:pt x="2201" y="5033"/>
                </a:lnTo>
                <a:lnTo>
                  <a:pt x="2204" y="5036"/>
                </a:lnTo>
                <a:lnTo>
                  <a:pt x="2212" y="5046"/>
                </a:lnTo>
                <a:lnTo>
                  <a:pt x="2214" y="5049"/>
                </a:lnTo>
                <a:lnTo>
                  <a:pt x="2216" y="5053"/>
                </a:lnTo>
                <a:lnTo>
                  <a:pt x="2219" y="5057"/>
                </a:lnTo>
                <a:lnTo>
                  <a:pt x="2226" y="5061"/>
                </a:lnTo>
                <a:lnTo>
                  <a:pt x="2227" y="5063"/>
                </a:lnTo>
                <a:lnTo>
                  <a:pt x="2228" y="5067"/>
                </a:lnTo>
                <a:lnTo>
                  <a:pt x="2228" y="5073"/>
                </a:lnTo>
                <a:lnTo>
                  <a:pt x="2230" y="5078"/>
                </a:lnTo>
                <a:lnTo>
                  <a:pt x="2233" y="5081"/>
                </a:lnTo>
                <a:lnTo>
                  <a:pt x="2237" y="5081"/>
                </a:lnTo>
                <a:lnTo>
                  <a:pt x="2240" y="5082"/>
                </a:lnTo>
                <a:lnTo>
                  <a:pt x="2243" y="5084"/>
                </a:lnTo>
                <a:lnTo>
                  <a:pt x="2260" y="5094"/>
                </a:lnTo>
                <a:lnTo>
                  <a:pt x="2261" y="5095"/>
                </a:lnTo>
                <a:lnTo>
                  <a:pt x="2265" y="5101"/>
                </a:lnTo>
                <a:lnTo>
                  <a:pt x="2268" y="5108"/>
                </a:lnTo>
                <a:lnTo>
                  <a:pt x="2273" y="5124"/>
                </a:lnTo>
                <a:lnTo>
                  <a:pt x="2277" y="5136"/>
                </a:lnTo>
                <a:lnTo>
                  <a:pt x="2279" y="5144"/>
                </a:lnTo>
                <a:lnTo>
                  <a:pt x="2281" y="5148"/>
                </a:lnTo>
                <a:lnTo>
                  <a:pt x="2284" y="5151"/>
                </a:lnTo>
                <a:lnTo>
                  <a:pt x="2287" y="5153"/>
                </a:lnTo>
                <a:lnTo>
                  <a:pt x="2296" y="5157"/>
                </a:lnTo>
                <a:lnTo>
                  <a:pt x="2299" y="5159"/>
                </a:lnTo>
                <a:lnTo>
                  <a:pt x="2301" y="5161"/>
                </a:lnTo>
                <a:lnTo>
                  <a:pt x="2305" y="5171"/>
                </a:lnTo>
                <a:lnTo>
                  <a:pt x="2308" y="5174"/>
                </a:lnTo>
                <a:lnTo>
                  <a:pt x="2311" y="5177"/>
                </a:lnTo>
                <a:lnTo>
                  <a:pt x="2313" y="5179"/>
                </a:lnTo>
                <a:lnTo>
                  <a:pt x="2321" y="5188"/>
                </a:lnTo>
                <a:lnTo>
                  <a:pt x="2321" y="5189"/>
                </a:lnTo>
                <a:lnTo>
                  <a:pt x="2324" y="5199"/>
                </a:lnTo>
                <a:lnTo>
                  <a:pt x="2327" y="5206"/>
                </a:lnTo>
                <a:lnTo>
                  <a:pt x="2340" y="5228"/>
                </a:lnTo>
                <a:lnTo>
                  <a:pt x="2340" y="5235"/>
                </a:lnTo>
                <a:lnTo>
                  <a:pt x="2342" y="5239"/>
                </a:lnTo>
                <a:lnTo>
                  <a:pt x="2344" y="5242"/>
                </a:lnTo>
                <a:lnTo>
                  <a:pt x="2350" y="5250"/>
                </a:lnTo>
                <a:lnTo>
                  <a:pt x="2353" y="5253"/>
                </a:lnTo>
                <a:lnTo>
                  <a:pt x="2356" y="5255"/>
                </a:lnTo>
                <a:lnTo>
                  <a:pt x="2358" y="5258"/>
                </a:lnTo>
                <a:lnTo>
                  <a:pt x="2360" y="5261"/>
                </a:lnTo>
                <a:lnTo>
                  <a:pt x="2366" y="5271"/>
                </a:lnTo>
                <a:lnTo>
                  <a:pt x="2368" y="5273"/>
                </a:lnTo>
                <a:lnTo>
                  <a:pt x="2374" y="5278"/>
                </a:lnTo>
                <a:lnTo>
                  <a:pt x="2385" y="5286"/>
                </a:lnTo>
                <a:lnTo>
                  <a:pt x="2387" y="5288"/>
                </a:lnTo>
                <a:lnTo>
                  <a:pt x="2394" y="5299"/>
                </a:lnTo>
                <a:lnTo>
                  <a:pt x="2399" y="5305"/>
                </a:lnTo>
                <a:lnTo>
                  <a:pt x="2413" y="5316"/>
                </a:lnTo>
                <a:lnTo>
                  <a:pt x="2421" y="5320"/>
                </a:lnTo>
                <a:lnTo>
                  <a:pt x="2424" y="5323"/>
                </a:lnTo>
                <a:lnTo>
                  <a:pt x="2427" y="5326"/>
                </a:lnTo>
                <a:lnTo>
                  <a:pt x="2430" y="5328"/>
                </a:lnTo>
                <a:lnTo>
                  <a:pt x="2443" y="5336"/>
                </a:lnTo>
                <a:lnTo>
                  <a:pt x="2445" y="5337"/>
                </a:lnTo>
                <a:lnTo>
                  <a:pt x="2453" y="5348"/>
                </a:lnTo>
                <a:lnTo>
                  <a:pt x="2456" y="5351"/>
                </a:lnTo>
                <a:lnTo>
                  <a:pt x="2459" y="5353"/>
                </a:lnTo>
                <a:lnTo>
                  <a:pt x="2464" y="5359"/>
                </a:lnTo>
                <a:lnTo>
                  <a:pt x="2468" y="5363"/>
                </a:lnTo>
                <a:lnTo>
                  <a:pt x="2472" y="5366"/>
                </a:lnTo>
                <a:lnTo>
                  <a:pt x="2473" y="5366"/>
                </a:lnTo>
                <a:lnTo>
                  <a:pt x="2475" y="5366"/>
                </a:lnTo>
                <a:lnTo>
                  <a:pt x="2474" y="5363"/>
                </a:lnTo>
                <a:lnTo>
                  <a:pt x="2472" y="5357"/>
                </a:lnTo>
                <a:lnTo>
                  <a:pt x="2473" y="5355"/>
                </a:lnTo>
                <a:lnTo>
                  <a:pt x="2473" y="5353"/>
                </a:lnTo>
                <a:lnTo>
                  <a:pt x="2483" y="5358"/>
                </a:lnTo>
                <a:lnTo>
                  <a:pt x="2487" y="5360"/>
                </a:lnTo>
                <a:lnTo>
                  <a:pt x="2489" y="5361"/>
                </a:lnTo>
                <a:lnTo>
                  <a:pt x="2490" y="5360"/>
                </a:lnTo>
                <a:lnTo>
                  <a:pt x="2495" y="5355"/>
                </a:lnTo>
                <a:close/>
                <a:moveTo>
                  <a:pt x="2282" y="5215"/>
                </a:moveTo>
                <a:lnTo>
                  <a:pt x="2279" y="5211"/>
                </a:lnTo>
                <a:lnTo>
                  <a:pt x="2279" y="5210"/>
                </a:lnTo>
                <a:lnTo>
                  <a:pt x="2279" y="5209"/>
                </a:lnTo>
                <a:lnTo>
                  <a:pt x="2278" y="5207"/>
                </a:lnTo>
                <a:lnTo>
                  <a:pt x="2277" y="5204"/>
                </a:lnTo>
                <a:lnTo>
                  <a:pt x="2273" y="5197"/>
                </a:lnTo>
                <a:lnTo>
                  <a:pt x="2272" y="5194"/>
                </a:lnTo>
                <a:lnTo>
                  <a:pt x="2270" y="5192"/>
                </a:lnTo>
                <a:lnTo>
                  <a:pt x="2263" y="5194"/>
                </a:lnTo>
                <a:lnTo>
                  <a:pt x="2260" y="5202"/>
                </a:lnTo>
                <a:lnTo>
                  <a:pt x="2261" y="5204"/>
                </a:lnTo>
                <a:lnTo>
                  <a:pt x="2268" y="5214"/>
                </a:lnTo>
                <a:lnTo>
                  <a:pt x="2268" y="5216"/>
                </a:lnTo>
                <a:lnTo>
                  <a:pt x="2270" y="5218"/>
                </a:lnTo>
                <a:lnTo>
                  <a:pt x="2277" y="5222"/>
                </a:lnTo>
                <a:lnTo>
                  <a:pt x="2280" y="5222"/>
                </a:lnTo>
                <a:lnTo>
                  <a:pt x="2284" y="5221"/>
                </a:lnTo>
                <a:lnTo>
                  <a:pt x="2284" y="5217"/>
                </a:lnTo>
                <a:lnTo>
                  <a:pt x="2282" y="5215"/>
                </a:lnTo>
                <a:close/>
                <a:moveTo>
                  <a:pt x="2256" y="4775"/>
                </a:moveTo>
                <a:lnTo>
                  <a:pt x="2257" y="4776"/>
                </a:lnTo>
                <a:lnTo>
                  <a:pt x="2258" y="4776"/>
                </a:lnTo>
                <a:lnTo>
                  <a:pt x="2258" y="4776"/>
                </a:lnTo>
                <a:lnTo>
                  <a:pt x="2258" y="4771"/>
                </a:lnTo>
                <a:lnTo>
                  <a:pt x="2256" y="4775"/>
                </a:lnTo>
                <a:close/>
                <a:moveTo>
                  <a:pt x="2250" y="4843"/>
                </a:moveTo>
                <a:lnTo>
                  <a:pt x="2250" y="4841"/>
                </a:lnTo>
                <a:lnTo>
                  <a:pt x="2249" y="4841"/>
                </a:lnTo>
                <a:lnTo>
                  <a:pt x="2248" y="4842"/>
                </a:lnTo>
                <a:lnTo>
                  <a:pt x="2248" y="4844"/>
                </a:lnTo>
                <a:lnTo>
                  <a:pt x="2250" y="4844"/>
                </a:lnTo>
                <a:lnTo>
                  <a:pt x="2250" y="4843"/>
                </a:lnTo>
                <a:close/>
                <a:moveTo>
                  <a:pt x="2261" y="4741"/>
                </a:moveTo>
                <a:lnTo>
                  <a:pt x="2258" y="4739"/>
                </a:lnTo>
                <a:lnTo>
                  <a:pt x="2256" y="4736"/>
                </a:lnTo>
                <a:lnTo>
                  <a:pt x="2255" y="4737"/>
                </a:lnTo>
                <a:lnTo>
                  <a:pt x="2256" y="4743"/>
                </a:lnTo>
                <a:lnTo>
                  <a:pt x="2257" y="4742"/>
                </a:lnTo>
                <a:lnTo>
                  <a:pt x="2260" y="4742"/>
                </a:lnTo>
                <a:lnTo>
                  <a:pt x="2261" y="4741"/>
                </a:lnTo>
                <a:close/>
                <a:moveTo>
                  <a:pt x="2254" y="4718"/>
                </a:moveTo>
                <a:lnTo>
                  <a:pt x="2253" y="4716"/>
                </a:lnTo>
                <a:lnTo>
                  <a:pt x="2250" y="4715"/>
                </a:lnTo>
                <a:lnTo>
                  <a:pt x="2250" y="4717"/>
                </a:lnTo>
                <a:lnTo>
                  <a:pt x="2251" y="4721"/>
                </a:lnTo>
                <a:lnTo>
                  <a:pt x="2250" y="4727"/>
                </a:lnTo>
                <a:lnTo>
                  <a:pt x="2251" y="4727"/>
                </a:lnTo>
                <a:lnTo>
                  <a:pt x="2253" y="4727"/>
                </a:lnTo>
                <a:lnTo>
                  <a:pt x="2255" y="4722"/>
                </a:lnTo>
                <a:lnTo>
                  <a:pt x="2256" y="4719"/>
                </a:lnTo>
                <a:lnTo>
                  <a:pt x="2255" y="4719"/>
                </a:lnTo>
                <a:lnTo>
                  <a:pt x="2254" y="4718"/>
                </a:lnTo>
                <a:close/>
                <a:moveTo>
                  <a:pt x="2244" y="4776"/>
                </a:moveTo>
                <a:lnTo>
                  <a:pt x="2242" y="4779"/>
                </a:lnTo>
                <a:lnTo>
                  <a:pt x="2245" y="4778"/>
                </a:lnTo>
                <a:lnTo>
                  <a:pt x="2247" y="4781"/>
                </a:lnTo>
                <a:lnTo>
                  <a:pt x="2248" y="4784"/>
                </a:lnTo>
                <a:lnTo>
                  <a:pt x="2249" y="4784"/>
                </a:lnTo>
                <a:lnTo>
                  <a:pt x="2249" y="4783"/>
                </a:lnTo>
                <a:lnTo>
                  <a:pt x="2250" y="4782"/>
                </a:lnTo>
                <a:lnTo>
                  <a:pt x="2247" y="4776"/>
                </a:lnTo>
                <a:lnTo>
                  <a:pt x="2245" y="4775"/>
                </a:lnTo>
                <a:lnTo>
                  <a:pt x="2244" y="4776"/>
                </a:lnTo>
                <a:close/>
                <a:moveTo>
                  <a:pt x="2241" y="4748"/>
                </a:moveTo>
                <a:lnTo>
                  <a:pt x="2240" y="4744"/>
                </a:lnTo>
                <a:lnTo>
                  <a:pt x="2240" y="4750"/>
                </a:lnTo>
                <a:lnTo>
                  <a:pt x="2242" y="4752"/>
                </a:lnTo>
                <a:lnTo>
                  <a:pt x="2242" y="4750"/>
                </a:lnTo>
                <a:lnTo>
                  <a:pt x="2242" y="4749"/>
                </a:lnTo>
                <a:lnTo>
                  <a:pt x="2241" y="4748"/>
                </a:lnTo>
                <a:close/>
                <a:moveTo>
                  <a:pt x="2249" y="4697"/>
                </a:moveTo>
                <a:lnTo>
                  <a:pt x="2249" y="4696"/>
                </a:lnTo>
                <a:lnTo>
                  <a:pt x="2248" y="4697"/>
                </a:lnTo>
                <a:lnTo>
                  <a:pt x="2248" y="4700"/>
                </a:lnTo>
                <a:lnTo>
                  <a:pt x="2248" y="4703"/>
                </a:lnTo>
                <a:lnTo>
                  <a:pt x="2250" y="4706"/>
                </a:lnTo>
                <a:lnTo>
                  <a:pt x="2250" y="4700"/>
                </a:lnTo>
                <a:lnTo>
                  <a:pt x="2250" y="4698"/>
                </a:lnTo>
                <a:lnTo>
                  <a:pt x="2249" y="4697"/>
                </a:lnTo>
                <a:close/>
                <a:moveTo>
                  <a:pt x="2246" y="4755"/>
                </a:moveTo>
                <a:lnTo>
                  <a:pt x="2246" y="4758"/>
                </a:lnTo>
                <a:lnTo>
                  <a:pt x="2247" y="4758"/>
                </a:lnTo>
                <a:lnTo>
                  <a:pt x="2247" y="4758"/>
                </a:lnTo>
                <a:lnTo>
                  <a:pt x="2247" y="4758"/>
                </a:lnTo>
                <a:lnTo>
                  <a:pt x="2248" y="4756"/>
                </a:lnTo>
                <a:lnTo>
                  <a:pt x="2249" y="4754"/>
                </a:lnTo>
                <a:lnTo>
                  <a:pt x="2250" y="4749"/>
                </a:lnTo>
                <a:lnTo>
                  <a:pt x="2250" y="4747"/>
                </a:lnTo>
                <a:lnTo>
                  <a:pt x="2249" y="4748"/>
                </a:lnTo>
                <a:lnTo>
                  <a:pt x="2248" y="4752"/>
                </a:lnTo>
                <a:lnTo>
                  <a:pt x="2246" y="4755"/>
                </a:lnTo>
                <a:close/>
                <a:moveTo>
                  <a:pt x="2249" y="4808"/>
                </a:moveTo>
                <a:lnTo>
                  <a:pt x="2247" y="4809"/>
                </a:lnTo>
                <a:lnTo>
                  <a:pt x="2244" y="4811"/>
                </a:lnTo>
                <a:lnTo>
                  <a:pt x="2243" y="4814"/>
                </a:lnTo>
                <a:lnTo>
                  <a:pt x="2244" y="4814"/>
                </a:lnTo>
                <a:lnTo>
                  <a:pt x="2246" y="4812"/>
                </a:lnTo>
                <a:lnTo>
                  <a:pt x="2247" y="4812"/>
                </a:lnTo>
                <a:lnTo>
                  <a:pt x="2249" y="4810"/>
                </a:lnTo>
                <a:lnTo>
                  <a:pt x="2249" y="4808"/>
                </a:lnTo>
                <a:close/>
                <a:moveTo>
                  <a:pt x="2317" y="5254"/>
                </a:moveTo>
                <a:lnTo>
                  <a:pt x="2310" y="5248"/>
                </a:lnTo>
                <a:lnTo>
                  <a:pt x="2309" y="5248"/>
                </a:lnTo>
                <a:lnTo>
                  <a:pt x="2308" y="5251"/>
                </a:lnTo>
                <a:lnTo>
                  <a:pt x="2308" y="5251"/>
                </a:lnTo>
                <a:lnTo>
                  <a:pt x="2309" y="5253"/>
                </a:lnTo>
                <a:lnTo>
                  <a:pt x="2309" y="5257"/>
                </a:lnTo>
                <a:lnTo>
                  <a:pt x="2310" y="5259"/>
                </a:lnTo>
                <a:lnTo>
                  <a:pt x="2314" y="5259"/>
                </a:lnTo>
                <a:lnTo>
                  <a:pt x="2317" y="5256"/>
                </a:lnTo>
                <a:lnTo>
                  <a:pt x="2317" y="5254"/>
                </a:lnTo>
                <a:close/>
                <a:moveTo>
                  <a:pt x="2326" y="5269"/>
                </a:moveTo>
                <a:lnTo>
                  <a:pt x="2326" y="5266"/>
                </a:lnTo>
                <a:lnTo>
                  <a:pt x="2325" y="5265"/>
                </a:lnTo>
                <a:lnTo>
                  <a:pt x="2318" y="5257"/>
                </a:lnTo>
                <a:lnTo>
                  <a:pt x="2316" y="5257"/>
                </a:lnTo>
                <a:lnTo>
                  <a:pt x="2316" y="5259"/>
                </a:lnTo>
                <a:lnTo>
                  <a:pt x="2317" y="5264"/>
                </a:lnTo>
                <a:lnTo>
                  <a:pt x="2319" y="5267"/>
                </a:lnTo>
                <a:lnTo>
                  <a:pt x="2321" y="5269"/>
                </a:lnTo>
                <a:lnTo>
                  <a:pt x="2322" y="5271"/>
                </a:lnTo>
                <a:lnTo>
                  <a:pt x="2322" y="5273"/>
                </a:lnTo>
                <a:lnTo>
                  <a:pt x="2326" y="5277"/>
                </a:lnTo>
                <a:lnTo>
                  <a:pt x="2324" y="5271"/>
                </a:lnTo>
                <a:lnTo>
                  <a:pt x="2325" y="5270"/>
                </a:lnTo>
                <a:lnTo>
                  <a:pt x="2326" y="5269"/>
                </a:lnTo>
                <a:close/>
                <a:moveTo>
                  <a:pt x="2258" y="4746"/>
                </a:moveTo>
                <a:lnTo>
                  <a:pt x="2253" y="4747"/>
                </a:lnTo>
                <a:lnTo>
                  <a:pt x="2253" y="4749"/>
                </a:lnTo>
                <a:lnTo>
                  <a:pt x="2253" y="4750"/>
                </a:lnTo>
                <a:lnTo>
                  <a:pt x="2255" y="4755"/>
                </a:lnTo>
                <a:lnTo>
                  <a:pt x="2256" y="4755"/>
                </a:lnTo>
                <a:lnTo>
                  <a:pt x="2258" y="4756"/>
                </a:lnTo>
                <a:lnTo>
                  <a:pt x="2259" y="4748"/>
                </a:lnTo>
                <a:lnTo>
                  <a:pt x="2258" y="4746"/>
                </a:lnTo>
                <a:close/>
                <a:moveTo>
                  <a:pt x="2387" y="5345"/>
                </a:moveTo>
                <a:lnTo>
                  <a:pt x="2385" y="5345"/>
                </a:lnTo>
                <a:lnTo>
                  <a:pt x="2383" y="5346"/>
                </a:lnTo>
                <a:lnTo>
                  <a:pt x="2384" y="5348"/>
                </a:lnTo>
                <a:lnTo>
                  <a:pt x="2390" y="5352"/>
                </a:lnTo>
                <a:lnTo>
                  <a:pt x="2392" y="5352"/>
                </a:lnTo>
                <a:lnTo>
                  <a:pt x="2394" y="5349"/>
                </a:lnTo>
                <a:lnTo>
                  <a:pt x="2393" y="5348"/>
                </a:lnTo>
                <a:lnTo>
                  <a:pt x="2387" y="5345"/>
                </a:lnTo>
                <a:close/>
                <a:moveTo>
                  <a:pt x="2303" y="5240"/>
                </a:moveTo>
                <a:lnTo>
                  <a:pt x="2300" y="5236"/>
                </a:lnTo>
                <a:lnTo>
                  <a:pt x="2298" y="5232"/>
                </a:lnTo>
                <a:lnTo>
                  <a:pt x="2296" y="5231"/>
                </a:lnTo>
                <a:lnTo>
                  <a:pt x="2294" y="5231"/>
                </a:lnTo>
                <a:lnTo>
                  <a:pt x="2294" y="5232"/>
                </a:lnTo>
                <a:lnTo>
                  <a:pt x="2294" y="5234"/>
                </a:lnTo>
                <a:lnTo>
                  <a:pt x="2293" y="5236"/>
                </a:lnTo>
                <a:lnTo>
                  <a:pt x="2296" y="5239"/>
                </a:lnTo>
                <a:lnTo>
                  <a:pt x="2298" y="5240"/>
                </a:lnTo>
                <a:lnTo>
                  <a:pt x="2304" y="5243"/>
                </a:lnTo>
                <a:lnTo>
                  <a:pt x="2304" y="5242"/>
                </a:lnTo>
                <a:lnTo>
                  <a:pt x="2303" y="5240"/>
                </a:lnTo>
                <a:close/>
                <a:moveTo>
                  <a:pt x="2244" y="4729"/>
                </a:moveTo>
                <a:lnTo>
                  <a:pt x="2243" y="4729"/>
                </a:lnTo>
                <a:lnTo>
                  <a:pt x="2242" y="4729"/>
                </a:lnTo>
                <a:lnTo>
                  <a:pt x="2241" y="4729"/>
                </a:lnTo>
                <a:lnTo>
                  <a:pt x="2241" y="4731"/>
                </a:lnTo>
                <a:lnTo>
                  <a:pt x="2242" y="4733"/>
                </a:lnTo>
                <a:lnTo>
                  <a:pt x="2243" y="4734"/>
                </a:lnTo>
                <a:lnTo>
                  <a:pt x="2244" y="4734"/>
                </a:lnTo>
                <a:lnTo>
                  <a:pt x="2244" y="4734"/>
                </a:lnTo>
                <a:lnTo>
                  <a:pt x="2243" y="4732"/>
                </a:lnTo>
                <a:lnTo>
                  <a:pt x="2243" y="4731"/>
                </a:lnTo>
                <a:lnTo>
                  <a:pt x="2244" y="4730"/>
                </a:lnTo>
                <a:lnTo>
                  <a:pt x="2244" y="4729"/>
                </a:lnTo>
                <a:close/>
                <a:moveTo>
                  <a:pt x="2224" y="4586"/>
                </a:moveTo>
                <a:lnTo>
                  <a:pt x="2225" y="4581"/>
                </a:lnTo>
                <a:lnTo>
                  <a:pt x="2225" y="4580"/>
                </a:lnTo>
                <a:lnTo>
                  <a:pt x="2225" y="4579"/>
                </a:lnTo>
                <a:lnTo>
                  <a:pt x="2224" y="4578"/>
                </a:lnTo>
                <a:lnTo>
                  <a:pt x="2223" y="4577"/>
                </a:lnTo>
                <a:lnTo>
                  <a:pt x="2222" y="4577"/>
                </a:lnTo>
                <a:lnTo>
                  <a:pt x="2221" y="4579"/>
                </a:lnTo>
                <a:lnTo>
                  <a:pt x="2221" y="4584"/>
                </a:lnTo>
                <a:lnTo>
                  <a:pt x="2223" y="4587"/>
                </a:lnTo>
                <a:lnTo>
                  <a:pt x="2224" y="4586"/>
                </a:lnTo>
                <a:close/>
                <a:moveTo>
                  <a:pt x="2146" y="4959"/>
                </a:moveTo>
                <a:lnTo>
                  <a:pt x="2147" y="4958"/>
                </a:lnTo>
                <a:lnTo>
                  <a:pt x="2147" y="4957"/>
                </a:lnTo>
                <a:lnTo>
                  <a:pt x="2147" y="4955"/>
                </a:lnTo>
                <a:lnTo>
                  <a:pt x="2144" y="4955"/>
                </a:lnTo>
                <a:lnTo>
                  <a:pt x="2142" y="4954"/>
                </a:lnTo>
                <a:lnTo>
                  <a:pt x="2141" y="4955"/>
                </a:lnTo>
                <a:lnTo>
                  <a:pt x="2144" y="4958"/>
                </a:lnTo>
                <a:lnTo>
                  <a:pt x="2146" y="4959"/>
                </a:lnTo>
                <a:close/>
                <a:moveTo>
                  <a:pt x="2083" y="4873"/>
                </a:moveTo>
                <a:lnTo>
                  <a:pt x="2081" y="4873"/>
                </a:lnTo>
                <a:lnTo>
                  <a:pt x="2080" y="4875"/>
                </a:lnTo>
                <a:lnTo>
                  <a:pt x="2080" y="4877"/>
                </a:lnTo>
                <a:lnTo>
                  <a:pt x="2080" y="4878"/>
                </a:lnTo>
                <a:lnTo>
                  <a:pt x="2080" y="4879"/>
                </a:lnTo>
                <a:lnTo>
                  <a:pt x="2080" y="4880"/>
                </a:lnTo>
                <a:lnTo>
                  <a:pt x="2081" y="4880"/>
                </a:lnTo>
                <a:lnTo>
                  <a:pt x="2082" y="4879"/>
                </a:lnTo>
                <a:lnTo>
                  <a:pt x="2081" y="4875"/>
                </a:lnTo>
                <a:lnTo>
                  <a:pt x="2083" y="4873"/>
                </a:lnTo>
                <a:close/>
                <a:moveTo>
                  <a:pt x="490" y="4077"/>
                </a:moveTo>
                <a:lnTo>
                  <a:pt x="491" y="4079"/>
                </a:lnTo>
                <a:lnTo>
                  <a:pt x="493" y="4079"/>
                </a:lnTo>
                <a:lnTo>
                  <a:pt x="495" y="4078"/>
                </a:lnTo>
                <a:lnTo>
                  <a:pt x="497" y="4075"/>
                </a:lnTo>
                <a:lnTo>
                  <a:pt x="497" y="4074"/>
                </a:lnTo>
                <a:lnTo>
                  <a:pt x="497" y="4072"/>
                </a:lnTo>
                <a:lnTo>
                  <a:pt x="493" y="4066"/>
                </a:lnTo>
                <a:lnTo>
                  <a:pt x="491" y="4064"/>
                </a:lnTo>
                <a:lnTo>
                  <a:pt x="491" y="4065"/>
                </a:lnTo>
                <a:lnTo>
                  <a:pt x="490" y="4067"/>
                </a:lnTo>
                <a:lnTo>
                  <a:pt x="489" y="4067"/>
                </a:lnTo>
                <a:lnTo>
                  <a:pt x="489" y="4068"/>
                </a:lnTo>
                <a:lnTo>
                  <a:pt x="489" y="4069"/>
                </a:lnTo>
                <a:lnTo>
                  <a:pt x="488" y="4071"/>
                </a:lnTo>
                <a:lnTo>
                  <a:pt x="490" y="4077"/>
                </a:lnTo>
                <a:close/>
                <a:moveTo>
                  <a:pt x="693" y="4716"/>
                </a:moveTo>
                <a:lnTo>
                  <a:pt x="690" y="4717"/>
                </a:lnTo>
                <a:lnTo>
                  <a:pt x="687" y="4716"/>
                </a:lnTo>
                <a:lnTo>
                  <a:pt x="683" y="4714"/>
                </a:lnTo>
                <a:lnTo>
                  <a:pt x="679" y="4714"/>
                </a:lnTo>
                <a:lnTo>
                  <a:pt x="676" y="4716"/>
                </a:lnTo>
                <a:lnTo>
                  <a:pt x="675" y="4717"/>
                </a:lnTo>
                <a:lnTo>
                  <a:pt x="674" y="4718"/>
                </a:lnTo>
                <a:lnTo>
                  <a:pt x="672" y="4720"/>
                </a:lnTo>
                <a:lnTo>
                  <a:pt x="678" y="4724"/>
                </a:lnTo>
                <a:lnTo>
                  <a:pt x="682" y="4727"/>
                </a:lnTo>
                <a:lnTo>
                  <a:pt x="686" y="4728"/>
                </a:lnTo>
                <a:lnTo>
                  <a:pt x="700" y="4727"/>
                </a:lnTo>
                <a:lnTo>
                  <a:pt x="705" y="4723"/>
                </a:lnTo>
                <a:lnTo>
                  <a:pt x="710" y="4722"/>
                </a:lnTo>
                <a:lnTo>
                  <a:pt x="712" y="4721"/>
                </a:lnTo>
                <a:lnTo>
                  <a:pt x="714" y="4720"/>
                </a:lnTo>
                <a:lnTo>
                  <a:pt x="702" y="4716"/>
                </a:lnTo>
                <a:lnTo>
                  <a:pt x="693" y="4716"/>
                </a:lnTo>
                <a:close/>
                <a:moveTo>
                  <a:pt x="574" y="4228"/>
                </a:moveTo>
                <a:lnTo>
                  <a:pt x="576" y="4229"/>
                </a:lnTo>
                <a:lnTo>
                  <a:pt x="577" y="4226"/>
                </a:lnTo>
                <a:lnTo>
                  <a:pt x="577" y="4221"/>
                </a:lnTo>
                <a:lnTo>
                  <a:pt x="577" y="4216"/>
                </a:lnTo>
                <a:lnTo>
                  <a:pt x="575" y="4213"/>
                </a:lnTo>
                <a:lnTo>
                  <a:pt x="576" y="4212"/>
                </a:lnTo>
                <a:lnTo>
                  <a:pt x="575" y="4212"/>
                </a:lnTo>
                <a:lnTo>
                  <a:pt x="572" y="4212"/>
                </a:lnTo>
                <a:lnTo>
                  <a:pt x="571" y="4214"/>
                </a:lnTo>
                <a:lnTo>
                  <a:pt x="573" y="4219"/>
                </a:lnTo>
                <a:lnTo>
                  <a:pt x="572" y="4222"/>
                </a:lnTo>
                <a:lnTo>
                  <a:pt x="574" y="4228"/>
                </a:lnTo>
                <a:close/>
                <a:moveTo>
                  <a:pt x="864" y="4430"/>
                </a:moveTo>
                <a:lnTo>
                  <a:pt x="859" y="4436"/>
                </a:lnTo>
                <a:lnTo>
                  <a:pt x="859" y="4441"/>
                </a:lnTo>
                <a:lnTo>
                  <a:pt x="859" y="4441"/>
                </a:lnTo>
                <a:lnTo>
                  <a:pt x="861" y="4441"/>
                </a:lnTo>
                <a:lnTo>
                  <a:pt x="863" y="4439"/>
                </a:lnTo>
                <a:lnTo>
                  <a:pt x="865" y="4433"/>
                </a:lnTo>
                <a:lnTo>
                  <a:pt x="870" y="4430"/>
                </a:lnTo>
                <a:lnTo>
                  <a:pt x="867" y="4424"/>
                </a:lnTo>
                <a:lnTo>
                  <a:pt x="864" y="4430"/>
                </a:lnTo>
                <a:close/>
                <a:moveTo>
                  <a:pt x="749" y="4194"/>
                </a:moveTo>
                <a:lnTo>
                  <a:pt x="743" y="4196"/>
                </a:lnTo>
                <a:lnTo>
                  <a:pt x="741" y="4196"/>
                </a:lnTo>
                <a:lnTo>
                  <a:pt x="741" y="4196"/>
                </a:lnTo>
                <a:lnTo>
                  <a:pt x="742" y="4198"/>
                </a:lnTo>
                <a:lnTo>
                  <a:pt x="743" y="4198"/>
                </a:lnTo>
                <a:lnTo>
                  <a:pt x="746" y="4199"/>
                </a:lnTo>
                <a:lnTo>
                  <a:pt x="750" y="4197"/>
                </a:lnTo>
                <a:lnTo>
                  <a:pt x="755" y="4195"/>
                </a:lnTo>
                <a:lnTo>
                  <a:pt x="757" y="4194"/>
                </a:lnTo>
                <a:lnTo>
                  <a:pt x="761" y="4193"/>
                </a:lnTo>
                <a:lnTo>
                  <a:pt x="762" y="4193"/>
                </a:lnTo>
                <a:lnTo>
                  <a:pt x="764" y="4194"/>
                </a:lnTo>
                <a:lnTo>
                  <a:pt x="769" y="4190"/>
                </a:lnTo>
                <a:lnTo>
                  <a:pt x="772" y="4185"/>
                </a:lnTo>
                <a:lnTo>
                  <a:pt x="776" y="4184"/>
                </a:lnTo>
                <a:lnTo>
                  <a:pt x="773" y="4182"/>
                </a:lnTo>
                <a:lnTo>
                  <a:pt x="769" y="4183"/>
                </a:lnTo>
                <a:lnTo>
                  <a:pt x="763" y="4186"/>
                </a:lnTo>
                <a:lnTo>
                  <a:pt x="757" y="4184"/>
                </a:lnTo>
                <a:lnTo>
                  <a:pt x="757" y="4185"/>
                </a:lnTo>
                <a:lnTo>
                  <a:pt x="758" y="4188"/>
                </a:lnTo>
                <a:lnTo>
                  <a:pt x="758" y="4190"/>
                </a:lnTo>
                <a:lnTo>
                  <a:pt x="749" y="4194"/>
                </a:lnTo>
                <a:close/>
                <a:moveTo>
                  <a:pt x="295" y="4617"/>
                </a:moveTo>
                <a:lnTo>
                  <a:pt x="294" y="4620"/>
                </a:lnTo>
                <a:lnTo>
                  <a:pt x="294" y="4621"/>
                </a:lnTo>
                <a:lnTo>
                  <a:pt x="295" y="4621"/>
                </a:lnTo>
                <a:lnTo>
                  <a:pt x="296" y="4620"/>
                </a:lnTo>
                <a:lnTo>
                  <a:pt x="297" y="4618"/>
                </a:lnTo>
                <a:lnTo>
                  <a:pt x="296" y="4616"/>
                </a:lnTo>
                <a:lnTo>
                  <a:pt x="295" y="4617"/>
                </a:lnTo>
                <a:close/>
                <a:moveTo>
                  <a:pt x="5476" y="2055"/>
                </a:moveTo>
                <a:lnTo>
                  <a:pt x="5473" y="2060"/>
                </a:lnTo>
                <a:lnTo>
                  <a:pt x="5470" y="2060"/>
                </a:lnTo>
                <a:lnTo>
                  <a:pt x="5468" y="2058"/>
                </a:lnTo>
                <a:lnTo>
                  <a:pt x="5467" y="2057"/>
                </a:lnTo>
                <a:lnTo>
                  <a:pt x="5461" y="2060"/>
                </a:lnTo>
                <a:lnTo>
                  <a:pt x="5453" y="2066"/>
                </a:lnTo>
                <a:lnTo>
                  <a:pt x="5448" y="2072"/>
                </a:lnTo>
                <a:lnTo>
                  <a:pt x="5447" y="2075"/>
                </a:lnTo>
                <a:lnTo>
                  <a:pt x="5448" y="2085"/>
                </a:lnTo>
                <a:lnTo>
                  <a:pt x="5447" y="2090"/>
                </a:lnTo>
                <a:lnTo>
                  <a:pt x="5443" y="2093"/>
                </a:lnTo>
                <a:lnTo>
                  <a:pt x="5435" y="2091"/>
                </a:lnTo>
                <a:lnTo>
                  <a:pt x="5432" y="2089"/>
                </a:lnTo>
                <a:lnTo>
                  <a:pt x="5427" y="2087"/>
                </a:lnTo>
                <a:lnTo>
                  <a:pt x="5423" y="2083"/>
                </a:lnTo>
                <a:lnTo>
                  <a:pt x="5418" y="2077"/>
                </a:lnTo>
                <a:lnTo>
                  <a:pt x="5417" y="2077"/>
                </a:lnTo>
                <a:lnTo>
                  <a:pt x="5416" y="2078"/>
                </a:lnTo>
                <a:lnTo>
                  <a:pt x="5417" y="2082"/>
                </a:lnTo>
                <a:lnTo>
                  <a:pt x="5421" y="2086"/>
                </a:lnTo>
                <a:lnTo>
                  <a:pt x="5427" y="2092"/>
                </a:lnTo>
                <a:lnTo>
                  <a:pt x="5430" y="2099"/>
                </a:lnTo>
                <a:lnTo>
                  <a:pt x="5428" y="2102"/>
                </a:lnTo>
                <a:lnTo>
                  <a:pt x="5426" y="2103"/>
                </a:lnTo>
                <a:lnTo>
                  <a:pt x="5424" y="2103"/>
                </a:lnTo>
                <a:lnTo>
                  <a:pt x="5419" y="2101"/>
                </a:lnTo>
                <a:lnTo>
                  <a:pt x="5415" y="2100"/>
                </a:lnTo>
                <a:lnTo>
                  <a:pt x="5404" y="2102"/>
                </a:lnTo>
                <a:lnTo>
                  <a:pt x="5400" y="2103"/>
                </a:lnTo>
                <a:lnTo>
                  <a:pt x="5398" y="2102"/>
                </a:lnTo>
                <a:lnTo>
                  <a:pt x="5398" y="2099"/>
                </a:lnTo>
                <a:lnTo>
                  <a:pt x="5392" y="2097"/>
                </a:lnTo>
                <a:lnTo>
                  <a:pt x="5388" y="2097"/>
                </a:lnTo>
                <a:lnTo>
                  <a:pt x="5386" y="2096"/>
                </a:lnTo>
                <a:lnTo>
                  <a:pt x="5385" y="2093"/>
                </a:lnTo>
                <a:lnTo>
                  <a:pt x="5381" y="2089"/>
                </a:lnTo>
                <a:lnTo>
                  <a:pt x="5375" y="2087"/>
                </a:lnTo>
                <a:lnTo>
                  <a:pt x="5371" y="2087"/>
                </a:lnTo>
                <a:lnTo>
                  <a:pt x="5369" y="2088"/>
                </a:lnTo>
                <a:lnTo>
                  <a:pt x="5377" y="2094"/>
                </a:lnTo>
                <a:lnTo>
                  <a:pt x="5384" y="2103"/>
                </a:lnTo>
                <a:lnTo>
                  <a:pt x="5383" y="2105"/>
                </a:lnTo>
                <a:lnTo>
                  <a:pt x="5382" y="2107"/>
                </a:lnTo>
                <a:lnTo>
                  <a:pt x="5386" y="2108"/>
                </a:lnTo>
                <a:lnTo>
                  <a:pt x="5388" y="2107"/>
                </a:lnTo>
                <a:lnTo>
                  <a:pt x="5389" y="2110"/>
                </a:lnTo>
                <a:lnTo>
                  <a:pt x="5387" y="2120"/>
                </a:lnTo>
                <a:lnTo>
                  <a:pt x="5386" y="2122"/>
                </a:lnTo>
                <a:lnTo>
                  <a:pt x="5373" y="2124"/>
                </a:lnTo>
                <a:lnTo>
                  <a:pt x="5376" y="2126"/>
                </a:lnTo>
                <a:lnTo>
                  <a:pt x="5379" y="2127"/>
                </a:lnTo>
                <a:lnTo>
                  <a:pt x="5383" y="2126"/>
                </a:lnTo>
                <a:lnTo>
                  <a:pt x="5386" y="2128"/>
                </a:lnTo>
                <a:lnTo>
                  <a:pt x="5388" y="2134"/>
                </a:lnTo>
                <a:lnTo>
                  <a:pt x="5389" y="2141"/>
                </a:lnTo>
                <a:lnTo>
                  <a:pt x="5386" y="2145"/>
                </a:lnTo>
                <a:lnTo>
                  <a:pt x="5382" y="2148"/>
                </a:lnTo>
                <a:lnTo>
                  <a:pt x="5376" y="2153"/>
                </a:lnTo>
                <a:lnTo>
                  <a:pt x="5369" y="2155"/>
                </a:lnTo>
                <a:lnTo>
                  <a:pt x="5365" y="2154"/>
                </a:lnTo>
                <a:lnTo>
                  <a:pt x="5361" y="2155"/>
                </a:lnTo>
                <a:lnTo>
                  <a:pt x="5359" y="2158"/>
                </a:lnTo>
                <a:lnTo>
                  <a:pt x="5358" y="2160"/>
                </a:lnTo>
                <a:lnTo>
                  <a:pt x="5361" y="2159"/>
                </a:lnTo>
                <a:lnTo>
                  <a:pt x="5365" y="2160"/>
                </a:lnTo>
                <a:lnTo>
                  <a:pt x="5368" y="2162"/>
                </a:lnTo>
                <a:lnTo>
                  <a:pt x="5368" y="2165"/>
                </a:lnTo>
                <a:lnTo>
                  <a:pt x="5365" y="2167"/>
                </a:lnTo>
                <a:lnTo>
                  <a:pt x="5364" y="2169"/>
                </a:lnTo>
                <a:lnTo>
                  <a:pt x="5365" y="2173"/>
                </a:lnTo>
                <a:lnTo>
                  <a:pt x="5365" y="2176"/>
                </a:lnTo>
                <a:lnTo>
                  <a:pt x="5366" y="2177"/>
                </a:lnTo>
                <a:lnTo>
                  <a:pt x="5370" y="2178"/>
                </a:lnTo>
                <a:lnTo>
                  <a:pt x="5375" y="2180"/>
                </a:lnTo>
                <a:lnTo>
                  <a:pt x="5379" y="2182"/>
                </a:lnTo>
                <a:lnTo>
                  <a:pt x="5381" y="2185"/>
                </a:lnTo>
                <a:lnTo>
                  <a:pt x="5383" y="2188"/>
                </a:lnTo>
                <a:lnTo>
                  <a:pt x="5383" y="2192"/>
                </a:lnTo>
                <a:lnTo>
                  <a:pt x="5382" y="2193"/>
                </a:lnTo>
                <a:lnTo>
                  <a:pt x="5372" y="2194"/>
                </a:lnTo>
                <a:lnTo>
                  <a:pt x="5371" y="2193"/>
                </a:lnTo>
                <a:lnTo>
                  <a:pt x="5370" y="2189"/>
                </a:lnTo>
                <a:lnTo>
                  <a:pt x="5369" y="2186"/>
                </a:lnTo>
                <a:lnTo>
                  <a:pt x="5365" y="2184"/>
                </a:lnTo>
                <a:lnTo>
                  <a:pt x="5363" y="2185"/>
                </a:lnTo>
                <a:lnTo>
                  <a:pt x="5364" y="2197"/>
                </a:lnTo>
                <a:lnTo>
                  <a:pt x="5363" y="2200"/>
                </a:lnTo>
                <a:lnTo>
                  <a:pt x="5361" y="2203"/>
                </a:lnTo>
                <a:lnTo>
                  <a:pt x="5356" y="2204"/>
                </a:lnTo>
                <a:lnTo>
                  <a:pt x="5352" y="2203"/>
                </a:lnTo>
                <a:lnTo>
                  <a:pt x="5348" y="2198"/>
                </a:lnTo>
                <a:lnTo>
                  <a:pt x="5348" y="2194"/>
                </a:lnTo>
                <a:lnTo>
                  <a:pt x="5351" y="2191"/>
                </a:lnTo>
                <a:lnTo>
                  <a:pt x="5351" y="2187"/>
                </a:lnTo>
                <a:lnTo>
                  <a:pt x="5350" y="2183"/>
                </a:lnTo>
                <a:lnTo>
                  <a:pt x="5348" y="2188"/>
                </a:lnTo>
                <a:lnTo>
                  <a:pt x="5345" y="2192"/>
                </a:lnTo>
                <a:lnTo>
                  <a:pt x="5340" y="2197"/>
                </a:lnTo>
                <a:lnTo>
                  <a:pt x="5338" y="2198"/>
                </a:lnTo>
                <a:lnTo>
                  <a:pt x="5336" y="2197"/>
                </a:lnTo>
                <a:lnTo>
                  <a:pt x="5330" y="2194"/>
                </a:lnTo>
                <a:lnTo>
                  <a:pt x="5326" y="2190"/>
                </a:lnTo>
                <a:lnTo>
                  <a:pt x="5319" y="2180"/>
                </a:lnTo>
                <a:lnTo>
                  <a:pt x="5315" y="2175"/>
                </a:lnTo>
                <a:lnTo>
                  <a:pt x="5306" y="2169"/>
                </a:lnTo>
                <a:lnTo>
                  <a:pt x="5297" y="2164"/>
                </a:lnTo>
                <a:lnTo>
                  <a:pt x="5290" y="2161"/>
                </a:lnTo>
                <a:lnTo>
                  <a:pt x="5286" y="2161"/>
                </a:lnTo>
                <a:lnTo>
                  <a:pt x="5282" y="2162"/>
                </a:lnTo>
                <a:lnTo>
                  <a:pt x="5277" y="2162"/>
                </a:lnTo>
                <a:lnTo>
                  <a:pt x="5276" y="2160"/>
                </a:lnTo>
                <a:lnTo>
                  <a:pt x="5274" y="2158"/>
                </a:lnTo>
                <a:lnTo>
                  <a:pt x="5273" y="2156"/>
                </a:lnTo>
                <a:lnTo>
                  <a:pt x="5266" y="2150"/>
                </a:lnTo>
                <a:lnTo>
                  <a:pt x="5261" y="2144"/>
                </a:lnTo>
                <a:lnTo>
                  <a:pt x="5261" y="2141"/>
                </a:lnTo>
                <a:lnTo>
                  <a:pt x="5262" y="2136"/>
                </a:lnTo>
                <a:lnTo>
                  <a:pt x="5261" y="2126"/>
                </a:lnTo>
                <a:lnTo>
                  <a:pt x="5259" y="2116"/>
                </a:lnTo>
                <a:lnTo>
                  <a:pt x="5253" y="2106"/>
                </a:lnTo>
                <a:lnTo>
                  <a:pt x="5237" y="2099"/>
                </a:lnTo>
                <a:lnTo>
                  <a:pt x="5224" y="2095"/>
                </a:lnTo>
                <a:lnTo>
                  <a:pt x="5219" y="2094"/>
                </a:lnTo>
                <a:lnTo>
                  <a:pt x="5215" y="2095"/>
                </a:lnTo>
                <a:lnTo>
                  <a:pt x="5204" y="2103"/>
                </a:lnTo>
                <a:lnTo>
                  <a:pt x="5196" y="2104"/>
                </a:lnTo>
                <a:lnTo>
                  <a:pt x="5175" y="2105"/>
                </a:lnTo>
                <a:lnTo>
                  <a:pt x="5171" y="2104"/>
                </a:lnTo>
                <a:lnTo>
                  <a:pt x="5168" y="2100"/>
                </a:lnTo>
                <a:lnTo>
                  <a:pt x="5167" y="2095"/>
                </a:lnTo>
                <a:lnTo>
                  <a:pt x="5168" y="2087"/>
                </a:lnTo>
                <a:lnTo>
                  <a:pt x="5168" y="2083"/>
                </a:lnTo>
                <a:lnTo>
                  <a:pt x="5167" y="2082"/>
                </a:lnTo>
                <a:lnTo>
                  <a:pt x="5166" y="2082"/>
                </a:lnTo>
                <a:lnTo>
                  <a:pt x="5162" y="2078"/>
                </a:lnTo>
                <a:lnTo>
                  <a:pt x="5158" y="2072"/>
                </a:lnTo>
                <a:lnTo>
                  <a:pt x="5155" y="2066"/>
                </a:lnTo>
                <a:lnTo>
                  <a:pt x="5153" y="2058"/>
                </a:lnTo>
                <a:lnTo>
                  <a:pt x="5156" y="2058"/>
                </a:lnTo>
                <a:lnTo>
                  <a:pt x="5160" y="2060"/>
                </a:lnTo>
                <a:lnTo>
                  <a:pt x="5160" y="2058"/>
                </a:lnTo>
                <a:lnTo>
                  <a:pt x="5161" y="2050"/>
                </a:lnTo>
                <a:lnTo>
                  <a:pt x="5164" y="2047"/>
                </a:lnTo>
                <a:lnTo>
                  <a:pt x="5165" y="2044"/>
                </a:lnTo>
                <a:lnTo>
                  <a:pt x="5167" y="2033"/>
                </a:lnTo>
                <a:lnTo>
                  <a:pt x="5167" y="2026"/>
                </a:lnTo>
                <a:lnTo>
                  <a:pt x="5164" y="2030"/>
                </a:lnTo>
                <a:lnTo>
                  <a:pt x="5159" y="2040"/>
                </a:lnTo>
                <a:lnTo>
                  <a:pt x="5157" y="2043"/>
                </a:lnTo>
                <a:lnTo>
                  <a:pt x="5155" y="2045"/>
                </a:lnTo>
                <a:lnTo>
                  <a:pt x="5154" y="2045"/>
                </a:lnTo>
                <a:lnTo>
                  <a:pt x="5150" y="2043"/>
                </a:lnTo>
                <a:lnTo>
                  <a:pt x="5147" y="2041"/>
                </a:lnTo>
                <a:lnTo>
                  <a:pt x="5147" y="2031"/>
                </a:lnTo>
                <a:lnTo>
                  <a:pt x="5146" y="2028"/>
                </a:lnTo>
                <a:lnTo>
                  <a:pt x="5145" y="2030"/>
                </a:lnTo>
                <a:lnTo>
                  <a:pt x="5144" y="2034"/>
                </a:lnTo>
                <a:lnTo>
                  <a:pt x="5141" y="2034"/>
                </a:lnTo>
                <a:lnTo>
                  <a:pt x="5139" y="2036"/>
                </a:lnTo>
                <a:lnTo>
                  <a:pt x="5140" y="2042"/>
                </a:lnTo>
                <a:lnTo>
                  <a:pt x="5139" y="2047"/>
                </a:lnTo>
                <a:lnTo>
                  <a:pt x="5136" y="2049"/>
                </a:lnTo>
                <a:lnTo>
                  <a:pt x="5129" y="2050"/>
                </a:lnTo>
                <a:lnTo>
                  <a:pt x="5127" y="2045"/>
                </a:lnTo>
                <a:lnTo>
                  <a:pt x="5125" y="2052"/>
                </a:lnTo>
                <a:lnTo>
                  <a:pt x="5123" y="2059"/>
                </a:lnTo>
                <a:lnTo>
                  <a:pt x="5123" y="2069"/>
                </a:lnTo>
                <a:lnTo>
                  <a:pt x="5125" y="2078"/>
                </a:lnTo>
                <a:lnTo>
                  <a:pt x="5128" y="2082"/>
                </a:lnTo>
                <a:lnTo>
                  <a:pt x="5135" y="2088"/>
                </a:lnTo>
                <a:lnTo>
                  <a:pt x="5138" y="2092"/>
                </a:lnTo>
                <a:lnTo>
                  <a:pt x="5139" y="2097"/>
                </a:lnTo>
                <a:lnTo>
                  <a:pt x="5139" y="2102"/>
                </a:lnTo>
                <a:lnTo>
                  <a:pt x="5135" y="2108"/>
                </a:lnTo>
                <a:lnTo>
                  <a:pt x="5133" y="2113"/>
                </a:lnTo>
                <a:lnTo>
                  <a:pt x="5129" y="2125"/>
                </a:lnTo>
                <a:lnTo>
                  <a:pt x="5126" y="2130"/>
                </a:lnTo>
                <a:lnTo>
                  <a:pt x="5116" y="2140"/>
                </a:lnTo>
                <a:lnTo>
                  <a:pt x="5110" y="2143"/>
                </a:lnTo>
                <a:lnTo>
                  <a:pt x="5104" y="2152"/>
                </a:lnTo>
                <a:lnTo>
                  <a:pt x="5097" y="2160"/>
                </a:lnTo>
                <a:lnTo>
                  <a:pt x="5086" y="2164"/>
                </a:lnTo>
                <a:lnTo>
                  <a:pt x="5070" y="2176"/>
                </a:lnTo>
                <a:lnTo>
                  <a:pt x="5064" y="2178"/>
                </a:lnTo>
                <a:lnTo>
                  <a:pt x="5056" y="2173"/>
                </a:lnTo>
                <a:lnTo>
                  <a:pt x="5037" y="2169"/>
                </a:lnTo>
                <a:lnTo>
                  <a:pt x="5031" y="2164"/>
                </a:lnTo>
                <a:lnTo>
                  <a:pt x="5022" y="2151"/>
                </a:lnTo>
                <a:lnTo>
                  <a:pt x="5019" y="2149"/>
                </a:lnTo>
                <a:lnTo>
                  <a:pt x="5017" y="2144"/>
                </a:lnTo>
                <a:lnTo>
                  <a:pt x="5006" y="2139"/>
                </a:lnTo>
                <a:lnTo>
                  <a:pt x="4997" y="2142"/>
                </a:lnTo>
                <a:lnTo>
                  <a:pt x="4990" y="2140"/>
                </a:lnTo>
                <a:lnTo>
                  <a:pt x="4987" y="2142"/>
                </a:lnTo>
                <a:lnTo>
                  <a:pt x="4991" y="2144"/>
                </a:lnTo>
                <a:lnTo>
                  <a:pt x="4998" y="2145"/>
                </a:lnTo>
                <a:lnTo>
                  <a:pt x="5008" y="2144"/>
                </a:lnTo>
                <a:lnTo>
                  <a:pt x="5012" y="2146"/>
                </a:lnTo>
                <a:lnTo>
                  <a:pt x="5015" y="2150"/>
                </a:lnTo>
                <a:lnTo>
                  <a:pt x="5018" y="2157"/>
                </a:lnTo>
                <a:lnTo>
                  <a:pt x="5016" y="2162"/>
                </a:lnTo>
                <a:lnTo>
                  <a:pt x="5013" y="2163"/>
                </a:lnTo>
                <a:lnTo>
                  <a:pt x="5005" y="2158"/>
                </a:lnTo>
                <a:lnTo>
                  <a:pt x="4995" y="2159"/>
                </a:lnTo>
                <a:lnTo>
                  <a:pt x="4990" y="2158"/>
                </a:lnTo>
                <a:lnTo>
                  <a:pt x="4978" y="2149"/>
                </a:lnTo>
                <a:lnTo>
                  <a:pt x="4968" y="2159"/>
                </a:lnTo>
                <a:lnTo>
                  <a:pt x="4954" y="2164"/>
                </a:lnTo>
                <a:lnTo>
                  <a:pt x="4944" y="2164"/>
                </a:lnTo>
                <a:lnTo>
                  <a:pt x="4924" y="2172"/>
                </a:lnTo>
                <a:lnTo>
                  <a:pt x="4930" y="2172"/>
                </a:lnTo>
                <a:lnTo>
                  <a:pt x="4944" y="2167"/>
                </a:lnTo>
                <a:lnTo>
                  <a:pt x="4952" y="2167"/>
                </a:lnTo>
                <a:lnTo>
                  <a:pt x="4964" y="2164"/>
                </a:lnTo>
                <a:lnTo>
                  <a:pt x="4970" y="2160"/>
                </a:lnTo>
                <a:lnTo>
                  <a:pt x="4974" y="2157"/>
                </a:lnTo>
                <a:lnTo>
                  <a:pt x="4977" y="2154"/>
                </a:lnTo>
                <a:lnTo>
                  <a:pt x="4981" y="2155"/>
                </a:lnTo>
                <a:lnTo>
                  <a:pt x="4984" y="2159"/>
                </a:lnTo>
                <a:lnTo>
                  <a:pt x="4986" y="2164"/>
                </a:lnTo>
                <a:lnTo>
                  <a:pt x="4988" y="2170"/>
                </a:lnTo>
                <a:lnTo>
                  <a:pt x="4985" y="2173"/>
                </a:lnTo>
                <a:lnTo>
                  <a:pt x="4983" y="2175"/>
                </a:lnTo>
                <a:lnTo>
                  <a:pt x="4980" y="2180"/>
                </a:lnTo>
                <a:lnTo>
                  <a:pt x="4993" y="2172"/>
                </a:lnTo>
                <a:lnTo>
                  <a:pt x="5001" y="2177"/>
                </a:lnTo>
                <a:lnTo>
                  <a:pt x="5005" y="2176"/>
                </a:lnTo>
                <a:lnTo>
                  <a:pt x="5012" y="2169"/>
                </a:lnTo>
                <a:lnTo>
                  <a:pt x="5024" y="2164"/>
                </a:lnTo>
                <a:lnTo>
                  <a:pt x="5026" y="2165"/>
                </a:lnTo>
                <a:lnTo>
                  <a:pt x="5027" y="2167"/>
                </a:lnTo>
                <a:lnTo>
                  <a:pt x="5025" y="2181"/>
                </a:lnTo>
                <a:lnTo>
                  <a:pt x="5026" y="2191"/>
                </a:lnTo>
                <a:lnTo>
                  <a:pt x="5035" y="2203"/>
                </a:lnTo>
                <a:lnTo>
                  <a:pt x="5044" y="2209"/>
                </a:lnTo>
                <a:lnTo>
                  <a:pt x="5047" y="2210"/>
                </a:lnTo>
                <a:lnTo>
                  <a:pt x="5050" y="2208"/>
                </a:lnTo>
                <a:lnTo>
                  <a:pt x="5051" y="2202"/>
                </a:lnTo>
                <a:lnTo>
                  <a:pt x="5054" y="2198"/>
                </a:lnTo>
                <a:lnTo>
                  <a:pt x="5057" y="2202"/>
                </a:lnTo>
                <a:lnTo>
                  <a:pt x="5059" y="2206"/>
                </a:lnTo>
                <a:lnTo>
                  <a:pt x="5062" y="2217"/>
                </a:lnTo>
                <a:lnTo>
                  <a:pt x="5062" y="2220"/>
                </a:lnTo>
                <a:lnTo>
                  <a:pt x="5061" y="2226"/>
                </a:lnTo>
                <a:lnTo>
                  <a:pt x="5064" y="2229"/>
                </a:lnTo>
                <a:lnTo>
                  <a:pt x="5068" y="2230"/>
                </a:lnTo>
                <a:lnTo>
                  <a:pt x="5070" y="2240"/>
                </a:lnTo>
                <a:lnTo>
                  <a:pt x="5071" y="2254"/>
                </a:lnTo>
                <a:lnTo>
                  <a:pt x="5069" y="2255"/>
                </a:lnTo>
                <a:lnTo>
                  <a:pt x="5068" y="2255"/>
                </a:lnTo>
                <a:lnTo>
                  <a:pt x="5061" y="2258"/>
                </a:lnTo>
                <a:lnTo>
                  <a:pt x="5062" y="2261"/>
                </a:lnTo>
                <a:lnTo>
                  <a:pt x="5069" y="2262"/>
                </a:lnTo>
                <a:lnTo>
                  <a:pt x="5070" y="2265"/>
                </a:lnTo>
                <a:lnTo>
                  <a:pt x="5069" y="2271"/>
                </a:lnTo>
                <a:lnTo>
                  <a:pt x="5069" y="2274"/>
                </a:lnTo>
                <a:lnTo>
                  <a:pt x="5072" y="2275"/>
                </a:lnTo>
                <a:lnTo>
                  <a:pt x="5073" y="2271"/>
                </a:lnTo>
                <a:lnTo>
                  <a:pt x="5073" y="2266"/>
                </a:lnTo>
                <a:lnTo>
                  <a:pt x="5073" y="2264"/>
                </a:lnTo>
                <a:lnTo>
                  <a:pt x="5078" y="2275"/>
                </a:lnTo>
                <a:lnTo>
                  <a:pt x="5078" y="2279"/>
                </a:lnTo>
                <a:lnTo>
                  <a:pt x="5082" y="2284"/>
                </a:lnTo>
                <a:lnTo>
                  <a:pt x="5092" y="2291"/>
                </a:lnTo>
                <a:lnTo>
                  <a:pt x="5094" y="2294"/>
                </a:lnTo>
                <a:lnTo>
                  <a:pt x="5095" y="2300"/>
                </a:lnTo>
                <a:lnTo>
                  <a:pt x="5092" y="2301"/>
                </a:lnTo>
                <a:lnTo>
                  <a:pt x="5090" y="2305"/>
                </a:lnTo>
                <a:lnTo>
                  <a:pt x="5091" y="2310"/>
                </a:lnTo>
                <a:lnTo>
                  <a:pt x="5094" y="2315"/>
                </a:lnTo>
                <a:lnTo>
                  <a:pt x="5099" y="2316"/>
                </a:lnTo>
                <a:lnTo>
                  <a:pt x="5101" y="2323"/>
                </a:lnTo>
                <a:lnTo>
                  <a:pt x="5101" y="2330"/>
                </a:lnTo>
                <a:lnTo>
                  <a:pt x="5098" y="2335"/>
                </a:lnTo>
                <a:lnTo>
                  <a:pt x="5091" y="2343"/>
                </a:lnTo>
                <a:lnTo>
                  <a:pt x="5087" y="2346"/>
                </a:lnTo>
                <a:lnTo>
                  <a:pt x="5086" y="2352"/>
                </a:lnTo>
                <a:lnTo>
                  <a:pt x="5085" y="2358"/>
                </a:lnTo>
                <a:lnTo>
                  <a:pt x="5082" y="2357"/>
                </a:lnTo>
                <a:lnTo>
                  <a:pt x="5080" y="2355"/>
                </a:lnTo>
                <a:lnTo>
                  <a:pt x="5046" y="2341"/>
                </a:lnTo>
                <a:lnTo>
                  <a:pt x="5034" y="2338"/>
                </a:lnTo>
                <a:lnTo>
                  <a:pt x="5023" y="2337"/>
                </a:lnTo>
                <a:lnTo>
                  <a:pt x="5021" y="2337"/>
                </a:lnTo>
                <a:lnTo>
                  <a:pt x="5021" y="2333"/>
                </a:lnTo>
                <a:lnTo>
                  <a:pt x="5022" y="2330"/>
                </a:lnTo>
                <a:lnTo>
                  <a:pt x="5023" y="2326"/>
                </a:lnTo>
                <a:lnTo>
                  <a:pt x="5022" y="2323"/>
                </a:lnTo>
                <a:lnTo>
                  <a:pt x="5021" y="2322"/>
                </a:lnTo>
                <a:lnTo>
                  <a:pt x="5020" y="2325"/>
                </a:lnTo>
                <a:lnTo>
                  <a:pt x="5017" y="2325"/>
                </a:lnTo>
                <a:lnTo>
                  <a:pt x="5014" y="2322"/>
                </a:lnTo>
                <a:lnTo>
                  <a:pt x="5011" y="2323"/>
                </a:lnTo>
                <a:lnTo>
                  <a:pt x="5010" y="2327"/>
                </a:lnTo>
                <a:lnTo>
                  <a:pt x="5009" y="2329"/>
                </a:lnTo>
                <a:lnTo>
                  <a:pt x="5009" y="2332"/>
                </a:lnTo>
                <a:lnTo>
                  <a:pt x="5011" y="2335"/>
                </a:lnTo>
                <a:lnTo>
                  <a:pt x="5017" y="2337"/>
                </a:lnTo>
                <a:lnTo>
                  <a:pt x="5016" y="2340"/>
                </a:lnTo>
                <a:lnTo>
                  <a:pt x="5007" y="2341"/>
                </a:lnTo>
                <a:lnTo>
                  <a:pt x="5000" y="2344"/>
                </a:lnTo>
                <a:lnTo>
                  <a:pt x="4991" y="2351"/>
                </a:lnTo>
                <a:lnTo>
                  <a:pt x="4987" y="2356"/>
                </a:lnTo>
                <a:lnTo>
                  <a:pt x="4962" y="2368"/>
                </a:lnTo>
                <a:lnTo>
                  <a:pt x="4956" y="2372"/>
                </a:lnTo>
                <a:lnTo>
                  <a:pt x="4953" y="2373"/>
                </a:lnTo>
                <a:lnTo>
                  <a:pt x="4950" y="2374"/>
                </a:lnTo>
                <a:lnTo>
                  <a:pt x="4947" y="2379"/>
                </a:lnTo>
                <a:lnTo>
                  <a:pt x="4933" y="2386"/>
                </a:lnTo>
                <a:lnTo>
                  <a:pt x="4931" y="2386"/>
                </a:lnTo>
                <a:lnTo>
                  <a:pt x="4927" y="2392"/>
                </a:lnTo>
                <a:lnTo>
                  <a:pt x="4924" y="2395"/>
                </a:lnTo>
                <a:lnTo>
                  <a:pt x="4916" y="2395"/>
                </a:lnTo>
                <a:lnTo>
                  <a:pt x="4911" y="2397"/>
                </a:lnTo>
                <a:lnTo>
                  <a:pt x="4899" y="2406"/>
                </a:lnTo>
                <a:lnTo>
                  <a:pt x="4892" y="2403"/>
                </a:lnTo>
                <a:lnTo>
                  <a:pt x="4884" y="2415"/>
                </a:lnTo>
                <a:lnTo>
                  <a:pt x="4875" y="2426"/>
                </a:lnTo>
                <a:lnTo>
                  <a:pt x="4872" y="2426"/>
                </a:lnTo>
                <a:lnTo>
                  <a:pt x="4865" y="2421"/>
                </a:lnTo>
                <a:lnTo>
                  <a:pt x="4864" y="2423"/>
                </a:lnTo>
                <a:lnTo>
                  <a:pt x="4865" y="2428"/>
                </a:lnTo>
                <a:lnTo>
                  <a:pt x="4867" y="2432"/>
                </a:lnTo>
                <a:lnTo>
                  <a:pt x="4866" y="2434"/>
                </a:lnTo>
                <a:lnTo>
                  <a:pt x="4863" y="2433"/>
                </a:lnTo>
                <a:lnTo>
                  <a:pt x="4861" y="2432"/>
                </a:lnTo>
                <a:lnTo>
                  <a:pt x="4860" y="2434"/>
                </a:lnTo>
                <a:lnTo>
                  <a:pt x="4860" y="2437"/>
                </a:lnTo>
                <a:lnTo>
                  <a:pt x="4856" y="2441"/>
                </a:lnTo>
                <a:lnTo>
                  <a:pt x="4853" y="2442"/>
                </a:lnTo>
                <a:lnTo>
                  <a:pt x="4850" y="2443"/>
                </a:lnTo>
                <a:lnTo>
                  <a:pt x="4848" y="2447"/>
                </a:lnTo>
                <a:lnTo>
                  <a:pt x="4849" y="2451"/>
                </a:lnTo>
                <a:lnTo>
                  <a:pt x="4843" y="2455"/>
                </a:lnTo>
                <a:lnTo>
                  <a:pt x="4838" y="2461"/>
                </a:lnTo>
                <a:lnTo>
                  <a:pt x="4836" y="2462"/>
                </a:lnTo>
                <a:lnTo>
                  <a:pt x="4833" y="2465"/>
                </a:lnTo>
                <a:lnTo>
                  <a:pt x="4830" y="2467"/>
                </a:lnTo>
                <a:lnTo>
                  <a:pt x="4826" y="2466"/>
                </a:lnTo>
                <a:lnTo>
                  <a:pt x="4818" y="2475"/>
                </a:lnTo>
                <a:lnTo>
                  <a:pt x="4799" y="2489"/>
                </a:lnTo>
                <a:lnTo>
                  <a:pt x="4794" y="2491"/>
                </a:lnTo>
                <a:lnTo>
                  <a:pt x="4787" y="2496"/>
                </a:lnTo>
                <a:lnTo>
                  <a:pt x="4786" y="2498"/>
                </a:lnTo>
                <a:lnTo>
                  <a:pt x="4786" y="2502"/>
                </a:lnTo>
                <a:lnTo>
                  <a:pt x="4784" y="2508"/>
                </a:lnTo>
                <a:lnTo>
                  <a:pt x="4780" y="2523"/>
                </a:lnTo>
                <a:lnTo>
                  <a:pt x="4779" y="2525"/>
                </a:lnTo>
                <a:lnTo>
                  <a:pt x="4778" y="2529"/>
                </a:lnTo>
                <a:lnTo>
                  <a:pt x="4771" y="2527"/>
                </a:lnTo>
                <a:lnTo>
                  <a:pt x="4765" y="2521"/>
                </a:lnTo>
                <a:lnTo>
                  <a:pt x="4763" y="2519"/>
                </a:lnTo>
                <a:lnTo>
                  <a:pt x="4762" y="2516"/>
                </a:lnTo>
                <a:lnTo>
                  <a:pt x="4762" y="2511"/>
                </a:lnTo>
                <a:lnTo>
                  <a:pt x="4760" y="2508"/>
                </a:lnTo>
                <a:lnTo>
                  <a:pt x="4759" y="2507"/>
                </a:lnTo>
                <a:lnTo>
                  <a:pt x="4752" y="2495"/>
                </a:lnTo>
                <a:lnTo>
                  <a:pt x="4740" y="2487"/>
                </a:lnTo>
                <a:lnTo>
                  <a:pt x="4738" y="2484"/>
                </a:lnTo>
                <a:lnTo>
                  <a:pt x="4723" y="2486"/>
                </a:lnTo>
                <a:lnTo>
                  <a:pt x="4719" y="2486"/>
                </a:lnTo>
                <a:lnTo>
                  <a:pt x="4712" y="2484"/>
                </a:lnTo>
                <a:lnTo>
                  <a:pt x="4700" y="2485"/>
                </a:lnTo>
                <a:lnTo>
                  <a:pt x="4687" y="2490"/>
                </a:lnTo>
                <a:lnTo>
                  <a:pt x="4682" y="2493"/>
                </a:lnTo>
                <a:lnTo>
                  <a:pt x="4668" y="2497"/>
                </a:lnTo>
                <a:lnTo>
                  <a:pt x="4659" y="2504"/>
                </a:lnTo>
                <a:lnTo>
                  <a:pt x="4641" y="2530"/>
                </a:lnTo>
                <a:lnTo>
                  <a:pt x="4637" y="2535"/>
                </a:lnTo>
                <a:lnTo>
                  <a:pt x="4635" y="2536"/>
                </a:lnTo>
                <a:lnTo>
                  <a:pt x="4632" y="2536"/>
                </a:lnTo>
                <a:lnTo>
                  <a:pt x="4630" y="2531"/>
                </a:lnTo>
                <a:lnTo>
                  <a:pt x="4630" y="2527"/>
                </a:lnTo>
                <a:lnTo>
                  <a:pt x="4631" y="2520"/>
                </a:lnTo>
                <a:lnTo>
                  <a:pt x="4633" y="2513"/>
                </a:lnTo>
                <a:lnTo>
                  <a:pt x="4635" y="2502"/>
                </a:lnTo>
                <a:lnTo>
                  <a:pt x="4636" y="2497"/>
                </a:lnTo>
                <a:lnTo>
                  <a:pt x="4637" y="2492"/>
                </a:lnTo>
                <a:lnTo>
                  <a:pt x="4631" y="2492"/>
                </a:lnTo>
                <a:lnTo>
                  <a:pt x="4623" y="2501"/>
                </a:lnTo>
                <a:lnTo>
                  <a:pt x="4610" y="2509"/>
                </a:lnTo>
                <a:lnTo>
                  <a:pt x="4604" y="2512"/>
                </a:lnTo>
                <a:lnTo>
                  <a:pt x="4600" y="2517"/>
                </a:lnTo>
                <a:lnTo>
                  <a:pt x="4597" y="2517"/>
                </a:lnTo>
                <a:lnTo>
                  <a:pt x="4593" y="2519"/>
                </a:lnTo>
                <a:lnTo>
                  <a:pt x="4592" y="2530"/>
                </a:lnTo>
                <a:lnTo>
                  <a:pt x="4591" y="2536"/>
                </a:lnTo>
                <a:lnTo>
                  <a:pt x="4588" y="2537"/>
                </a:lnTo>
                <a:lnTo>
                  <a:pt x="4585" y="2537"/>
                </a:lnTo>
                <a:lnTo>
                  <a:pt x="4582" y="2535"/>
                </a:lnTo>
                <a:lnTo>
                  <a:pt x="4578" y="2526"/>
                </a:lnTo>
                <a:lnTo>
                  <a:pt x="4573" y="2522"/>
                </a:lnTo>
                <a:lnTo>
                  <a:pt x="4570" y="2521"/>
                </a:lnTo>
                <a:lnTo>
                  <a:pt x="4568" y="2522"/>
                </a:lnTo>
                <a:lnTo>
                  <a:pt x="4564" y="2528"/>
                </a:lnTo>
                <a:lnTo>
                  <a:pt x="4559" y="2533"/>
                </a:lnTo>
                <a:lnTo>
                  <a:pt x="4559" y="2527"/>
                </a:lnTo>
                <a:lnTo>
                  <a:pt x="4555" y="2525"/>
                </a:lnTo>
                <a:lnTo>
                  <a:pt x="4552" y="2523"/>
                </a:lnTo>
                <a:lnTo>
                  <a:pt x="4547" y="2523"/>
                </a:lnTo>
                <a:lnTo>
                  <a:pt x="4546" y="2524"/>
                </a:lnTo>
                <a:lnTo>
                  <a:pt x="4544" y="2527"/>
                </a:lnTo>
                <a:lnTo>
                  <a:pt x="4540" y="2532"/>
                </a:lnTo>
                <a:lnTo>
                  <a:pt x="4537" y="2534"/>
                </a:lnTo>
                <a:lnTo>
                  <a:pt x="4534" y="2537"/>
                </a:lnTo>
                <a:lnTo>
                  <a:pt x="4532" y="2541"/>
                </a:lnTo>
                <a:lnTo>
                  <a:pt x="4531" y="2546"/>
                </a:lnTo>
                <a:lnTo>
                  <a:pt x="4529" y="2559"/>
                </a:lnTo>
                <a:lnTo>
                  <a:pt x="4529" y="2574"/>
                </a:lnTo>
                <a:lnTo>
                  <a:pt x="4522" y="2586"/>
                </a:lnTo>
                <a:lnTo>
                  <a:pt x="4520" y="2585"/>
                </a:lnTo>
                <a:lnTo>
                  <a:pt x="4519" y="2586"/>
                </a:lnTo>
                <a:lnTo>
                  <a:pt x="4517" y="2587"/>
                </a:lnTo>
                <a:lnTo>
                  <a:pt x="4520" y="2594"/>
                </a:lnTo>
                <a:lnTo>
                  <a:pt x="4518" y="2596"/>
                </a:lnTo>
                <a:lnTo>
                  <a:pt x="4517" y="2597"/>
                </a:lnTo>
                <a:lnTo>
                  <a:pt x="4514" y="2599"/>
                </a:lnTo>
                <a:lnTo>
                  <a:pt x="4507" y="2608"/>
                </a:lnTo>
                <a:lnTo>
                  <a:pt x="4500" y="2614"/>
                </a:lnTo>
                <a:lnTo>
                  <a:pt x="4489" y="2632"/>
                </a:lnTo>
                <a:lnTo>
                  <a:pt x="4486" y="2644"/>
                </a:lnTo>
                <a:lnTo>
                  <a:pt x="4483" y="2657"/>
                </a:lnTo>
                <a:lnTo>
                  <a:pt x="4484" y="2663"/>
                </a:lnTo>
                <a:lnTo>
                  <a:pt x="4486" y="2667"/>
                </a:lnTo>
                <a:lnTo>
                  <a:pt x="4488" y="2670"/>
                </a:lnTo>
                <a:lnTo>
                  <a:pt x="4491" y="2673"/>
                </a:lnTo>
                <a:lnTo>
                  <a:pt x="4499" y="2676"/>
                </a:lnTo>
                <a:lnTo>
                  <a:pt x="4498" y="2679"/>
                </a:lnTo>
                <a:lnTo>
                  <a:pt x="4498" y="2680"/>
                </a:lnTo>
                <a:lnTo>
                  <a:pt x="4501" y="2677"/>
                </a:lnTo>
                <a:lnTo>
                  <a:pt x="4503" y="2668"/>
                </a:lnTo>
                <a:lnTo>
                  <a:pt x="4507" y="2665"/>
                </a:lnTo>
                <a:lnTo>
                  <a:pt x="4510" y="2665"/>
                </a:lnTo>
                <a:lnTo>
                  <a:pt x="4525" y="2672"/>
                </a:lnTo>
                <a:lnTo>
                  <a:pt x="4527" y="2676"/>
                </a:lnTo>
                <a:lnTo>
                  <a:pt x="4527" y="2682"/>
                </a:lnTo>
                <a:lnTo>
                  <a:pt x="4526" y="2686"/>
                </a:lnTo>
                <a:lnTo>
                  <a:pt x="4523" y="2690"/>
                </a:lnTo>
                <a:lnTo>
                  <a:pt x="4518" y="2696"/>
                </a:lnTo>
                <a:lnTo>
                  <a:pt x="4512" y="2704"/>
                </a:lnTo>
                <a:lnTo>
                  <a:pt x="4511" y="2709"/>
                </a:lnTo>
                <a:lnTo>
                  <a:pt x="4511" y="2711"/>
                </a:lnTo>
                <a:lnTo>
                  <a:pt x="4513" y="2720"/>
                </a:lnTo>
                <a:lnTo>
                  <a:pt x="4513" y="2725"/>
                </a:lnTo>
                <a:lnTo>
                  <a:pt x="4512" y="2735"/>
                </a:lnTo>
                <a:lnTo>
                  <a:pt x="4513" y="2739"/>
                </a:lnTo>
                <a:lnTo>
                  <a:pt x="4514" y="2743"/>
                </a:lnTo>
                <a:lnTo>
                  <a:pt x="4517" y="2745"/>
                </a:lnTo>
                <a:lnTo>
                  <a:pt x="4521" y="2743"/>
                </a:lnTo>
                <a:lnTo>
                  <a:pt x="4525" y="2744"/>
                </a:lnTo>
                <a:lnTo>
                  <a:pt x="4528" y="2747"/>
                </a:lnTo>
                <a:lnTo>
                  <a:pt x="4528" y="2755"/>
                </a:lnTo>
                <a:lnTo>
                  <a:pt x="4530" y="2762"/>
                </a:lnTo>
                <a:lnTo>
                  <a:pt x="4531" y="2776"/>
                </a:lnTo>
                <a:lnTo>
                  <a:pt x="4529" y="2779"/>
                </a:lnTo>
                <a:lnTo>
                  <a:pt x="4526" y="2782"/>
                </a:lnTo>
                <a:lnTo>
                  <a:pt x="4521" y="2787"/>
                </a:lnTo>
                <a:lnTo>
                  <a:pt x="4518" y="2788"/>
                </a:lnTo>
                <a:lnTo>
                  <a:pt x="4514" y="2786"/>
                </a:lnTo>
                <a:lnTo>
                  <a:pt x="4506" y="2775"/>
                </a:lnTo>
                <a:lnTo>
                  <a:pt x="4509" y="2769"/>
                </a:lnTo>
                <a:lnTo>
                  <a:pt x="4516" y="2765"/>
                </a:lnTo>
                <a:lnTo>
                  <a:pt x="4518" y="2762"/>
                </a:lnTo>
                <a:lnTo>
                  <a:pt x="4521" y="2757"/>
                </a:lnTo>
                <a:lnTo>
                  <a:pt x="4517" y="2758"/>
                </a:lnTo>
                <a:lnTo>
                  <a:pt x="4515" y="2760"/>
                </a:lnTo>
                <a:lnTo>
                  <a:pt x="4508" y="2759"/>
                </a:lnTo>
                <a:lnTo>
                  <a:pt x="4505" y="2761"/>
                </a:lnTo>
                <a:lnTo>
                  <a:pt x="4501" y="2765"/>
                </a:lnTo>
                <a:lnTo>
                  <a:pt x="4503" y="2774"/>
                </a:lnTo>
                <a:lnTo>
                  <a:pt x="4500" y="2775"/>
                </a:lnTo>
                <a:lnTo>
                  <a:pt x="4496" y="2778"/>
                </a:lnTo>
                <a:lnTo>
                  <a:pt x="4489" y="2782"/>
                </a:lnTo>
                <a:lnTo>
                  <a:pt x="4487" y="2784"/>
                </a:lnTo>
                <a:lnTo>
                  <a:pt x="4481" y="2800"/>
                </a:lnTo>
                <a:lnTo>
                  <a:pt x="4476" y="2811"/>
                </a:lnTo>
                <a:lnTo>
                  <a:pt x="4474" y="2821"/>
                </a:lnTo>
                <a:lnTo>
                  <a:pt x="4475" y="2830"/>
                </a:lnTo>
                <a:lnTo>
                  <a:pt x="4477" y="2839"/>
                </a:lnTo>
                <a:lnTo>
                  <a:pt x="4478" y="2843"/>
                </a:lnTo>
                <a:lnTo>
                  <a:pt x="4484" y="2852"/>
                </a:lnTo>
                <a:lnTo>
                  <a:pt x="4487" y="2859"/>
                </a:lnTo>
                <a:lnTo>
                  <a:pt x="4488" y="2867"/>
                </a:lnTo>
                <a:lnTo>
                  <a:pt x="4483" y="2871"/>
                </a:lnTo>
                <a:lnTo>
                  <a:pt x="4475" y="2880"/>
                </a:lnTo>
                <a:lnTo>
                  <a:pt x="4471" y="2881"/>
                </a:lnTo>
                <a:lnTo>
                  <a:pt x="4459" y="2881"/>
                </a:lnTo>
                <a:lnTo>
                  <a:pt x="4454" y="2876"/>
                </a:lnTo>
                <a:lnTo>
                  <a:pt x="4447" y="2877"/>
                </a:lnTo>
                <a:lnTo>
                  <a:pt x="4441" y="2880"/>
                </a:lnTo>
                <a:lnTo>
                  <a:pt x="4432" y="2886"/>
                </a:lnTo>
                <a:lnTo>
                  <a:pt x="4424" y="2895"/>
                </a:lnTo>
                <a:lnTo>
                  <a:pt x="4417" y="2901"/>
                </a:lnTo>
                <a:lnTo>
                  <a:pt x="4414" y="2904"/>
                </a:lnTo>
                <a:lnTo>
                  <a:pt x="4411" y="2912"/>
                </a:lnTo>
                <a:lnTo>
                  <a:pt x="4409" y="2925"/>
                </a:lnTo>
                <a:lnTo>
                  <a:pt x="4410" y="2932"/>
                </a:lnTo>
                <a:lnTo>
                  <a:pt x="4411" y="2935"/>
                </a:lnTo>
                <a:lnTo>
                  <a:pt x="4413" y="2939"/>
                </a:lnTo>
                <a:lnTo>
                  <a:pt x="4411" y="2945"/>
                </a:lnTo>
                <a:lnTo>
                  <a:pt x="4411" y="2949"/>
                </a:lnTo>
                <a:lnTo>
                  <a:pt x="4414" y="2955"/>
                </a:lnTo>
                <a:lnTo>
                  <a:pt x="4415" y="2963"/>
                </a:lnTo>
                <a:lnTo>
                  <a:pt x="4412" y="2964"/>
                </a:lnTo>
                <a:lnTo>
                  <a:pt x="4406" y="2958"/>
                </a:lnTo>
                <a:lnTo>
                  <a:pt x="4400" y="2957"/>
                </a:lnTo>
                <a:lnTo>
                  <a:pt x="4384" y="2964"/>
                </a:lnTo>
                <a:lnTo>
                  <a:pt x="4377" y="2968"/>
                </a:lnTo>
                <a:lnTo>
                  <a:pt x="4370" y="2976"/>
                </a:lnTo>
                <a:lnTo>
                  <a:pt x="4368" y="2975"/>
                </a:lnTo>
                <a:lnTo>
                  <a:pt x="4366" y="2970"/>
                </a:lnTo>
                <a:lnTo>
                  <a:pt x="4364" y="2968"/>
                </a:lnTo>
                <a:lnTo>
                  <a:pt x="4361" y="2969"/>
                </a:lnTo>
                <a:lnTo>
                  <a:pt x="4359" y="2973"/>
                </a:lnTo>
                <a:lnTo>
                  <a:pt x="4364" y="2975"/>
                </a:lnTo>
                <a:lnTo>
                  <a:pt x="4365" y="2978"/>
                </a:lnTo>
                <a:lnTo>
                  <a:pt x="4363" y="2989"/>
                </a:lnTo>
                <a:lnTo>
                  <a:pt x="4361" y="2992"/>
                </a:lnTo>
                <a:lnTo>
                  <a:pt x="4362" y="3002"/>
                </a:lnTo>
                <a:lnTo>
                  <a:pt x="4361" y="3006"/>
                </a:lnTo>
                <a:lnTo>
                  <a:pt x="4360" y="3011"/>
                </a:lnTo>
                <a:lnTo>
                  <a:pt x="4356" y="3023"/>
                </a:lnTo>
                <a:lnTo>
                  <a:pt x="4348" y="3039"/>
                </a:lnTo>
                <a:lnTo>
                  <a:pt x="4338" y="3051"/>
                </a:lnTo>
                <a:lnTo>
                  <a:pt x="4331" y="3055"/>
                </a:lnTo>
                <a:lnTo>
                  <a:pt x="4328" y="3058"/>
                </a:lnTo>
                <a:lnTo>
                  <a:pt x="4326" y="3062"/>
                </a:lnTo>
                <a:lnTo>
                  <a:pt x="4316" y="3073"/>
                </a:lnTo>
                <a:lnTo>
                  <a:pt x="4303" y="3084"/>
                </a:lnTo>
                <a:lnTo>
                  <a:pt x="4300" y="3086"/>
                </a:lnTo>
                <a:lnTo>
                  <a:pt x="4299" y="3082"/>
                </a:lnTo>
                <a:lnTo>
                  <a:pt x="4299" y="3078"/>
                </a:lnTo>
                <a:lnTo>
                  <a:pt x="4297" y="3072"/>
                </a:lnTo>
                <a:lnTo>
                  <a:pt x="4293" y="3067"/>
                </a:lnTo>
                <a:lnTo>
                  <a:pt x="4292" y="3063"/>
                </a:lnTo>
                <a:lnTo>
                  <a:pt x="4291" y="3058"/>
                </a:lnTo>
                <a:lnTo>
                  <a:pt x="4291" y="3033"/>
                </a:lnTo>
                <a:lnTo>
                  <a:pt x="4287" y="3007"/>
                </a:lnTo>
                <a:lnTo>
                  <a:pt x="4286" y="2999"/>
                </a:lnTo>
                <a:lnTo>
                  <a:pt x="4282" y="2992"/>
                </a:lnTo>
                <a:lnTo>
                  <a:pt x="4279" y="2985"/>
                </a:lnTo>
                <a:lnTo>
                  <a:pt x="4277" y="2979"/>
                </a:lnTo>
                <a:lnTo>
                  <a:pt x="4277" y="2970"/>
                </a:lnTo>
                <a:lnTo>
                  <a:pt x="4272" y="2927"/>
                </a:lnTo>
                <a:lnTo>
                  <a:pt x="4270" y="2916"/>
                </a:lnTo>
                <a:lnTo>
                  <a:pt x="4263" y="2881"/>
                </a:lnTo>
                <a:lnTo>
                  <a:pt x="4260" y="2860"/>
                </a:lnTo>
                <a:lnTo>
                  <a:pt x="4258" y="2840"/>
                </a:lnTo>
                <a:lnTo>
                  <a:pt x="4258" y="2831"/>
                </a:lnTo>
                <a:lnTo>
                  <a:pt x="4261" y="2803"/>
                </a:lnTo>
                <a:lnTo>
                  <a:pt x="4264" y="2786"/>
                </a:lnTo>
                <a:lnTo>
                  <a:pt x="4273" y="2746"/>
                </a:lnTo>
                <a:lnTo>
                  <a:pt x="4275" y="2743"/>
                </a:lnTo>
                <a:lnTo>
                  <a:pt x="4276" y="2741"/>
                </a:lnTo>
                <a:lnTo>
                  <a:pt x="4292" y="2725"/>
                </a:lnTo>
                <a:lnTo>
                  <a:pt x="4299" y="2717"/>
                </a:lnTo>
                <a:lnTo>
                  <a:pt x="4304" y="2708"/>
                </a:lnTo>
                <a:lnTo>
                  <a:pt x="4308" y="2697"/>
                </a:lnTo>
                <a:lnTo>
                  <a:pt x="4308" y="2690"/>
                </a:lnTo>
                <a:lnTo>
                  <a:pt x="4307" y="2687"/>
                </a:lnTo>
                <a:lnTo>
                  <a:pt x="4305" y="2683"/>
                </a:lnTo>
                <a:lnTo>
                  <a:pt x="4302" y="2678"/>
                </a:lnTo>
                <a:lnTo>
                  <a:pt x="4303" y="2676"/>
                </a:lnTo>
                <a:lnTo>
                  <a:pt x="4304" y="2674"/>
                </a:lnTo>
                <a:lnTo>
                  <a:pt x="4308" y="2673"/>
                </a:lnTo>
                <a:lnTo>
                  <a:pt x="4317" y="2676"/>
                </a:lnTo>
                <a:lnTo>
                  <a:pt x="4325" y="2675"/>
                </a:lnTo>
                <a:lnTo>
                  <a:pt x="4332" y="2660"/>
                </a:lnTo>
                <a:lnTo>
                  <a:pt x="4343" y="2662"/>
                </a:lnTo>
                <a:lnTo>
                  <a:pt x="4351" y="2660"/>
                </a:lnTo>
                <a:lnTo>
                  <a:pt x="4354" y="2661"/>
                </a:lnTo>
                <a:lnTo>
                  <a:pt x="4355" y="2656"/>
                </a:lnTo>
                <a:lnTo>
                  <a:pt x="4360" y="2651"/>
                </a:lnTo>
                <a:lnTo>
                  <a:pt x="4368" y="2643"/>
                </a:lnTo>
                <a:lnTo>
                  <a:pt x="4380" y="2633"/>
                </a:lnTo>
                <a:lnTo>
                  <a:pt x="4387" y="2627"/>
                </a:lnTo>
                <a:lnTo>
                  <a:pt x="4390" y="2621"/>
                </a:lnTo>
                <a:lnTo>
                  <a:pt x="4395" y="2615"/>
                </a:lnTo>
                <a:lnTo>
                  <a:pt x="4400" y="2608"/>
                </a:lnTo>
                <a:lnTo>
                  <a:pt x="4409" y="2586"/>
                </a:lnTo>
                <a:lnTo>
                  <a:pt x="4426" y="2568"/>
                </a:lnTo>
                <a:lnTo>
                  <a:pt x="4433" y="2557"/>
                </a:lnTo>
                <a:lnTo>
                  <a:pt x="4439" y="2553"/>
                </a:lnTo>
                <a:lnTo>
                  <a:pt x="4444" y="2552"/>
                </a:lnTo>
                <a:lnTo>
                  <a:pt x="4457" y="2536"/>
                </a:lnTo>
                <a:lnTo>
                  <a:pt x="4465" y="2524"/>
                </a:lnTo>
                <a:lnTo>
                  <a:pt x="4476" y="2515"/>
                </a:lnTo>
                <a:lnTo>
                  <a:pt x="4479" y="2509"/>
                </a:lnTo>
                <a:lnTo>
                  <a:pt x="4484" y="2496"/>
                </a:lnTo>
                <a:lnTo>
                  <a:pt x="4487" y="2493"/>
                </a:lnTo>
                <a:lnTo>
                  <a:pt x="4494" y="2488"/>
                </a:lnTo>
                <a:lnTo>
                  <a:pt x="4509" y="2479"/>
                </a:lnTo>
                <a:lnTo>
                  <a:pt x="4518" y="2470"/>
                </a:lnTo>
                <a:lnTo>
                  <a:pt x="4532" y="2469"/>
                </a:lnTo>
                <a:lnTo>
                  <a:pt x="4536" y="2465"/>
                </a:lnTo>
                <a:lnTo>
                  <a:pt x="4540" y="2463"/>
                </a:lnTo>
                <a:lnTo>
                  <a:pt x="4544" y="2460"/>
                </a:lnTo>
                <a:lnTo>
                  <a:pt x="4539" y="2453"/>
                </a:lnTo>
                <a:lnTo>
                  <a:pt x="4540" y="2448"/>
                </a:lnTo>
                <a:lnTo>
                  <a:pt x="4541" y="2446"/>
                </a:lnTo>
                <a:lnTo>
                  <a:pt x="4550" y="2437"/>
                </a:lnTo>
                <a:lnTo>
                  <a:pt x="4554" y="2429"/>
                </a:lnTo>
                <a:lnTo>
                  <a:pt x="4554" y="2426"/>
                </a:lnTo>
                <a:lnTo>
                  <a:pt x="4553" y="2424"/>
                </a:lnTo>
                <a:lnTo>
                  <a:pt x="4547" y="2421"/>
                </a:lnTo>
                <a:lnTo>
                  <a:pt x="4548" y="2414"/>
                </a:lnTo>
                <a:lnTo>
                  <a:pt x="4550" y="2408"/>
                </a:lnTo>
                <a:lnTo>
                  <a:pt x="4555" y="2402"/>
                </a:lnTo>
                <a:lnTo>
                  <a:pt x="4557" y="2390"/>
                </a:lnTo>
                <a:lnTo>
                  <a:pt x="4557" y="2378"/>
                </a:lnTo>
                <a:lnTo>
                  <a:pt x="4561" y="2359"/>
                </a:lnTo>
                <a:lnTo>
                  <a:pt x="4564" y="2355"/>
                </a:lnTo>
                <a:lnTo>
                  <a:pt x="4575" y="2346"/>
                </a:lnTo>
                <a:lnTo>
                  <a:pt x="4578" y="2345"/>
                </a:lnTo>
                <a:lnTo>
                  <a:pt x="4585" y="2348"/>
                </a:lnTo>
                <a:lnTo>
                  <a:pt x="4594" y="2350"/>
                </a:lnTo>
                <a:lnTo>
                  <a:pt x="4597" y="2353"/>
                </a:lnTo>
                <a:lnTo>
                  <a:pt x="4597" y="2350"/>
                </a:lnTo>
                <a:lnTo>
                  <a:pt x="4597" y="2347"/>
                </a:lnTo>
                <a:lnTo>
                  <a:pt x="4599" y="2346"/>
                </a:lnTo>
                <a:lnTo>
                  <a:pt x="4604" y="2347"/>
                </a:lnTo>
                <a:lnTo>
                  <a:pt x="4603" y="2344"/>
                </a:lnTo>
                <a:lnTo>
                  <a:pt x="4591" y="2342"/>
                </a:lnTo>
                <a:lnTo>
                  <a:pt x="4582" y="2338"/>
                </a:lnTo>
                <a:lnTo>
                  <a:pt x="4574" y="2330"/>
                </a:lnTo>
                <a:lnTo>
                  <a:pt x="4569" y="2328"/>
                </a:lnTo>
                <a:lnTo>
                  <a:pt x="4563" y="2328"/>
                </a:lnTo>
                <a:lnTo>
                  <a:pt x="4531" y="2339"/>
                </a:lnTo>
                <a:lnTo>
                  <a:pt x="4529" y="2342"/>
                </a:lnTo>
                <a:lnTo>
                  <a:pt x="4528" y="2347"/>
                </a:lnTo>
                <a:lnTo>
                  <a:pt x="4530" y="2353"/>
                </a:lnTo>
                <a:lnTo>
                  <a:pt x="4528" y="2356"/>
                </a:lnTo>
                <a:lnTo>
                  <a:pt x="4526" y="2357"/>
                </a:lnTo>
                <a:lnTo>
                  <a:pt x="4525" y="2361"/>
                </a:lnTo>
                <a:lnTo>
                  <a:pt x="4523" y="2369"/>
                </a:lnTo>
                <a:lnTo>
                  <a:pt x="4524" y="2377"/>
                </a:lnTo>
                <a:lnTo>
                  <a:pt x="4520" y="2389"/>
                </a:lnTo>
                <a:lnTo>
                  <a:pt x="4519" y="2396"/>
                </a:lnTo>
                <a:lnTo>
                  <a:pt x="4526" y="2401"/>
                </a:lnTo>
                <a:lnTo>
                  <a:pt x="4528" y="2403"/>
                </a:lnTo>
                <a:lnTo>
                  <a:pt x="4526" y="2407"/>
                </a:lnTo>
                <a:lnTo>
                  <a:pt x="4524" y="2410"/>
                </a:lnTo>
                <a:lnTo>
                  <a:pt x="4522" y="2413"/>
                </a:lnTo>
                <a:lnTo>
                  <a:pt x="4521" y="2414"/>
                </a:lnTo>
                <a:lnTo>
                  <a:pt x="4519" y="2415"/>
                </a:lnTo>
                <a:lnTo>
                  <a:pt x="4516" y="2411"/>
                </a:lnTo>
                <a:lnTo>
                  <a:pt x="4514" y="2403"/>
                </a:lnTo>
                <a:lnTo>
                  <a:pt x="4510" y="2403"/>
                </a:lnTo>
                <a:lnTo>
                  <a:pt x="4509" y="2404"/>
                </a:lnTo>
                <a:lnTo>
                  <a:pt x="4508" y="2407"/>
                </a:lnTo>
                <a:lnTo>
                  <a:pt x="4505" y="2407"/>
                </a:lnTo>
                <a:lnTo>
                  <a:pt x="4502" y="2406"/>
                </a:lnTo>
                <a:lnTo>
                  <a:pt x="4498" y="2406"/>
                </a:lnTo>
                <a:lnTo>
                  <a:pt x="4491" y="2415"/>
                </a:lnTo>
                <a:lnTo>
                  <a:pt x="4450" y="2457"/>
                </a:lnTo>
                <a:lnTo>
                  <a:pt x="4446" y="2462"/>
                </a:lnTo>
                <a:lnTo>
                  <a:pt x="4441" y="2472"/>
                </a:lnTo>
                <a:lnTo>
                  <a:pt x="4431" y="2473"/>
                </a:lnTo>
                <a:lnTo>
                  <a:pt x="4427" y="2476"/>
                </a:lnTo>
                <a:lnTo>
                  <a:pt x="4424" y="2479"/>
                </a:lnTo>
                <a:lnTo>
                  <a:pt x="4420" y="2481"/>
                </a:lnTo>
                <a:lnTo>
                  <a:pt x="4420" y="2477"/>
                </a:lnTo>
                <a:lnTo>
                  <a:pt x="4421" y="2474"/>
                </a:lnTo>
                <a:lnTo>
                  <a:pt x="4422" y="2467"/>
                </a:lnTo>
                <a:lnTo>
                  <a:pt x="4427" y="2453"/>
                </a:lnTo>
                <a:lnTo>
                  <a:pt x="4424" y="2451"/>
                </a:lnTo>
                <a:lnTo>
                  <a:pt x="4420" y="2451"/>
                </a:lnTo>
                <a:lnTo>
                  <a:pt x="4414" y="2454"/>
                </a:lnTo>
                <a:lnTo>
                  <a:pt x="4410" y="2459"/>
                </a:lnTo>
                <a:lnTo>
                  <a:pt x="4406" y="2458"/>
                </a:lnTo>
                <a:lnTo>
                  <a:pt x="4408" y="2454"/>
                </a:lnTo>
                <a:lnTo>
                  <a:pt x="4412" y="2445"/>
                </a:lnTo>
                <a:lnTo>
                  <a:pt x="4411" y="2438"/>
                </a:lnTo>
                <a:lnTo>
                  <a:pt x="4410" y="2433"/>
                </a:lnTo>
                <a:lnTo>
                  <a:pt x="4411" y="2431"/>
                </a:lnTo>
                <a:lnTo>
                  <a:pt x="4419" y="2415"/>
                </a:lnTo>
                <a:lnTo>
                  <a:pt x="4422" y="2407"/>
                </a:lnTo>
                <a:lnTo>
                  <a:pt x="4425" y="2397"/>
                </a:lnTo>
                <a:lnTo>
                  <a:pt x="4425" y="2393"/>
                </a:lnTo>
                <a:lnTo>
                  <a:pt x="4425" y="2389"/>
                </a:lnTo>
                <a:lnTo>
                  <a:pt x="4422" y="2388"/>
                </a:lnTo>
                <a:lnTo>
                  <a:pt x="4420" y="2388"/>
                </a:lnTo>
                <a:lnTo>
                  <a:pt x="4404" y="2399"/>
                </a:lnTo>
                <a:lnTo>
                  <a:pt x="4398" y="2402"/>
                </a:lnTo>
                <a:lnTo>
                  <a:pt x="4396" y="2397"/>
                </a:lnTo>
                <a:lnTo>
                  <a:pt x="4393" y="2395"/>
                </a:lnTo>
                <a:lnTo>
                  <a:pt x="4389" y="2388"/>
                </a:lnTo>
                <a:lnTo>
                  <a:pt x="4385" y="2386"/>
                </a:lnTo>
                <a:lnTo>
                  <a:pt x="4381" y="2387"/>
                </a:lnTo>
                <a:lnTo>
                  <a:pt x="4372" y="2392"/>
                </a:lnTo>
                <a:lnTo>
                  <a:pt x="4362" y="2395"/>
                </a:lnTo>
                <a:lnTo>
                  <a:pt x="4355" y="2394"/>
                </a:lnTo>
                <a:lnTo>
                  <a:pt x="4349" y="2399"/>
                </a:lnTo>
                <a:lnTo>
                  <a:pt x="4346" y="2399"/>
                </a:lnTo>
                <a:lnTo>
                  <a:pt x="4336" y="2396"/>
                </a:lnTo>
                <a:lnTo>
                  <a:pt x="4325" y="2396"/>
                </a:lnTo>
                <a:lnTo>
                  <a:pt x="4321" y="2400"/>
                </a:lnTo>
                <a:lnTo>
                  <a:pt x="4311" y="2405"/>
                </a:lnTo>
                <a:lnTo>
                  <a:pt x="4304" y="2413"/>
                </a:lnTo>
                <a:lnTo>
                  <a:pt x="4301" y="2416"/>
                </a:lnTo>
                <a:lnTo>
                  <a:pt x="4297" y="2420"/>
                </a:lnTo>
                <a:lnTo>
                  <a:pt x="4295" y="2435"/>
                </a:lnTo>
                <a:lnTo>
                  <a:pt x="4290" y="2440"/>
                </a:lnTo>
                <a:lnTo>
                  <a:pt x="4285" y="2443"/>
                </a:lnTo>
                <a:lnTo>
                  <a:pt x="4275" y="2455"/>
                </a:lnTo>
                <a:lnTo>
                  <a:pt x="4268" y="2471"/>
                </a:lnTo>
                <a:lnTo>
                  <a:pt x="4263" y="2477"/>
                </a:lnTo>
                <a:lnTo>
                  <a:pt x="4253" y="2487"/>
                </a:lnTo>
                <a:lnTo>
                  <a:pt x="4237" y="2499"/>
                </a:lnTo>
                <a:lnTo>
                  <a:pt x="4223" y="2519"/>
                </a:lnTo>
                <a:lnTo>
                  <a:pt x="4218" y="2534"/>
                </a:lnTo>
                <a:lnTo>
                  <a:pt x="4217" y="2534"/>
                </a:lnTo>
                <a:lnTo>
                  <a:pt x="4213" y="2537"/>
                </a:lnTo>
                <a:lnTo>
                  <a:pt x="4212" y="2544"/>
                </a:lnTo>
                <a:lnTo>
                  <a:pt x="4213" y="2549"/>
                </a:lnTo>
                <a:lnTo>
                  <a:pt x="4210" y="2553"/>
                </a:lnTo>
                <a:lnTo>
                  <a:pt x="4208" y="2558"/>
                </a:lnTo>
                <a:lnTo>
                  <a:pt x="4211" y="2562"/>
                </a:lnTo>
                <a:lnTo>
                  <a:pt x="4213" y="2562"/>
                </a:lnTo>
                <a:lnTo>
                  <a:pt x="4216" y="2562"/>
                </a:lnTo>
                <a:lnTo>
                  <a:pt x="4224" y="2558"/>
                </a:lnTo>
                <a:lnTo>
                  <a:pt x="4237" y="2564"/>
                </a:lnTo>
                <a:lnTo>
                  <a:pt x="4244" y="2570"/>
                </a:lnTo>
                <a:lnTo>
                  <a:pt x="4244" y="2576"/>
                </a:lnTo>
                <a:lnTo>
                  <a:pt x="4244" y="2582"/>
                </a:lnTo>
                <a:lnTo>
                  <a:pt x="4239" y="2581"/>
                </a:lnTo>
                <a:lnTo>
                  <a:pt x="4232" y="2582"/>
                </a:lnTo>
                <a:lnTo>
                  <a:pt x="4228" y="2585"/>
                </a:lnTo>
                <a:lnTo>
                  <a:pt x="4219" y="2580"/>
                </a:lnTo>
                <a:lnTo>
                  <a:pt x="4216" y="2582"/>
                </a:lnTo>
                <a:lnTo>
                  <a:pt x="4212" y="2587"/>
                </a:lnTo>
                <a:lnTo>
                  <a:pt x="4204" y="2590"/>
                </a:lnTo>
                <a:lnTo>
                  <a:pt x="4199" y="2587"/>
                </a:lnTo>
                <a:lnTo>
                  <a:pt x="4193" y="2579"/>
                </a:lnTo>
                <a:lnTo>
                  <a:pt x="4181" y="2580"/>
                </a:lnTo>
                <a:lnTo>
                  <a:pt x="4178" y="2588"/>
                </a:lnTo>
                <a:lnTo>
                  <a:pt x="4175" y="2588"/>
                </a:lnTo>
                <a:lnTo>
                  <a:pt x="4171" y="2589"/>
                </a:lnTo>
                <a:lnTo>
                  <a:pt x="4164" y="2599"/>
                </a:lnTo>
                <a:lnTo>
                  <a:pt x="4162" y="2600"/>
                </a:lnTo>
                <a:lnTo>
                  <a:pt x="4153" y="2598"/>
                </a:lnTo>
                <a:lnTo>
                  <a:pt x="4147" y="2593"/>
                </a:lnTo>
                <a:lnTo>
                  <a:pt x="4144" y="2593"/>
                </a:lnTo>
                <a:lnTo>
                  <a:pt x="4139" y="2595"/>
                </a:lnTo>
                <a:lnTo>
                  <a:pt x="4136" y="2601"/>
                </a:lnTo>
                <a:lnTo>
                  <a:pt x="4123" y="2604"/>
                </a:lnTo>
                <a:lnTo>
                  <a:pt x="4109" y="2603"/>
                </a:lnTo>
                <a:lnTo>
                  <a:pt x="4102" y="2589"/>
                </a:lnTo>
                <a:lnTo>
                  <a:pt x="4116" y="2584"/>
                </a:lnTo>
                <a:lnTo>
                  <a:pt x="4124" y="2585"/>
                </a:lnTo>
                <a:lnTo>
                  <a:pt x="4133" y="2584"/>
                </a:lnTo>
                <a:lnTo>
                  <a:pt x="4142" y="2579"/>
                </a:lnTo>
                <a:lnTo>
                  <a:pt x="4139" y="2576"/>
                </a:lnTo>
                <a:lnTo>
                  <a:pt x="4137" y="2575"/>
                </a:lnTo>
                <a:lnTo>
                  <a:pt x="4131" y="2575"/>
                </a:lnTo>
                <a:lnTo>
                  <a:pt x="4126" y="2573"/>
                </a:lnTo>
                <a:lnTo>
                  <a:pt x="4115" y="2559"/>
                </a:lnTo>
                <a:lnTo>
                  <a:pt x="4110" y="2556"/>
                </a:lnTo>
                <a:lnTo>
                  <a:pt x="4104" y="2555"/>
                </a:lnTo>
                <a:lnTo>
                  <a:pt x="4099" y="2555"/>
                </a:lnTo>
                <a:lnTo>
                  <a:pt x="4097" y="2556"/>
                </a:lnTo>
                <a:lnTo>
                  <a:pt x="4095" y="2559"/>
                </a:lnTo>
                <a:lnTo>
                  <a:pt x="4093" y="2562"/>
                </a:lnTo>
                <a:lnTo>
                  <a:pt x="4092" y="2563"/>
                </a:lnTo>
                <a:lnTo>
                  <a:pt x="4088" y="2563"/>
                </a:lnTo>
                <a:lnTo>
                  <a:pt x="4084" y="2560"/>
                </a:lnTo>
                <a:lnTo>
                  <a:pt x="4080" y="2561"/>
                </a:lnTo>
                <a:lnTo>
                  <a:pt x="4082" y="2559"/>
                </a:lnTo>
                <a:lnTo>
                  <a:pt x="4086" y="2557"/>
                </a:lnTo>
                <a:lnTo>
                  <a:pt x="4079" y="2554"/>
                </a:lnTo>
                <a:lnTo>
                  <a:pt x="4074" y="2551"/>
                </a:lnTo>
                <a:lnTo>
                  <a:pt x="4070" y="2550"/>
                </a:lnTo>
                <a:lnTo>
                  <a:pt x="4050" y="2542"/>
                </a:lnTo>
                <a:lnTo>
                  <a:pt x="4043" y="2542"/>
                </a:lnTo>
                <a:lnTo>
                  <a:pt x="4038" y="2545"/>
                </a:lnTo>
                <a:lnTo>
                  <a:pt x="4030" y="2551"/>
                </a:lnTo>
                <a:lnTo>
                  <a:pt x="4032" y="2556"/>
                </a:lnTo>
                <a:lnTo>
                  <a:pt x="4034" y="2559"/>
                </a:lnTo>
                <a:lnTo>
                  <a:pt x="4035" y="2561"/>
                </a:lnTo>
                <a:lnTo>
                  <a:pt x="4032" y="2562"/>
                </a:lnTo>
                <a:lnTo>
                  <a:pt x="4025" y="2562"/>
                </a:lnTo>
                <a:lnTo>
                  <a:pt x="4021" y="2558"/>
                </a:lnTo>
                <a:lnTo>
                  <a:pt x="4018" y="2564"/>
                </a:lnTo>
                <a:lnTo>
                  <a:pt x="4019" y="2569"/>
                </a:lnTo>
                <a:lnTo>
                  <a:pt x="4024" y="2567"/>
                </a:lnTo>
                <a:lnTo>
                  <a:pt x="4027" y="2569"/>
                </a:lnTo>
                <a:lnTo>
                  <a:pt x="4025" y="2575"/>
                </a:lnTo>
                <a:lnTo>
                  <a:pt x="4018" y="2577"/>
                </a:lnTo>
                <a:lnTo>
                  <a:pt x="4010" y="2577"/>
                </a:lnTo>
                <a:lnTo>
                  <a:pt x="4002" y="2566"/>
                </a:lnTo>
                <a:lnTo>
                  <a:pt x="3988" y="2568"/>
                </a:lnTo>
                <a:lnTo>
                  <a:pt x="3982" y="2575"/>
                </a:lnTo>
                <a:lnTo>
                  <a:pt x="3976" y="2576"/>
                </a:lnTo>
                <a:lnTo>
                  <a:pt x="3959" y="2569"/>
                </a:lnTo>
                <a:lnTo>
                  <a:pt x="3951" y="2569"/>
                </a:lnTo>
                <a:lnTo>
                  <a:pt x="3941" y="2563"/>
                </a:lnTo>
                <a:lnTo>
                  <a:pt x="3938" y="2565"/>
                </a:lnTo>
                <a:lnTo>
                  <a:pt x="3932" y="2579"/>
                </a:lnTo>
                <a:lnTo>
                  <a:pt x="3924" y="2583"/>
                </a:lnTo>
                <a:lnTo>
                  <a:pt x="3920" y="2581"/>
                </a:lnTo>
                <a:lnTo>
                  <a:pt x="3917" y="2572"/>
                </a:lnTo>
                <a:lnTo>
                  <a:pt x="3914" y="2569"/>
                </a:lnTo>
                <a:lnTo>
                  <a:pt x="3907" y="2566"/>
                </a:lnTo>
                <a:lnTo>
                  <a:pt x="3869" y="2569"/>
                </a:lnTo>
                <a:lnTo>
                  <a:pt x="3857" y="2567"/>
                </a:lnTo>
                <a:lnTo>
                  <a:pt x="3848" y="2566"/>
                </a:lnTo>
                <a:lnTo>
                  <a:pt x="3836" y="2571"/>
                </a:lnTo>
                <a:lnTo>
                  <a:pt x="3824" y="2569"/>
                </a:lnTo>
                <a:lnTo>
                  <a:pt x="3803" y="2578"/>
                </a:lnTo>
                <a:lnTo>
                  <a:pt x="3794" y="2584"/>
                </a:lnTo>
                <a:lnTo>
                  <a:pt x="3783" y="2594"/>
                </a:lnTo>
                <a:lnTo>
                  <a:pt x="3774" y="2612"/>
                </a:lnTo>
                <a:lnTo>
                  <a:pt x="3768" y="2618"/>
                </a:lnTo>
                <a:lnTo>
                  <a:pt x="3759" y="2626"/>
                </a:lnTo>
                <a:lnTo>
                  <a:pt x="3747" y="2634"/>
                </a:lnTo>
                <a:lnTo>
                  <a:pt x="3740" y="2641"/>
                </a:lnTo>
                <a:lnTo>
                  <a:pt x="3736" y="2647"/>
                </a:lnTo>
                <a:lnTo>
                  <a:pt x="3729" y="2670"/>
                </a:lnTo>
                <a:lnTo>
                  <a:pt x="3728" y="2674"/>
                </a:lnTo>
                <a:lnTo>
                  <a:pt x="3712" y="2682"/>
                </a:lnTo>
                <a:lnTo>
                  <a:pt x="3707" y="2691"/>
                </a:lnTo>
                <a:lnTo>
                  <a:pt x="3705" y="2693"/>
                </a:lnTo>
                <a:lnTo>
                  <a:pt x="3699" y="2697"/>
                </a:lnTo>
                <a:lnTo>
                  <a:pt x="3695" y="2703"/>
                </a:lnTo>
                <a:lnTo>
                  <a:pt x="3692" y="2705"/>
                </a:lnTo>
                <a:lnTo>
                  <a:pt x="3683" y="2710"/>
                </a:lnTo>
                <a:lnTo>
                  <a:pt x="3676" y="2721"/>
                </a:lnTo>
                <a:lnTo>
                  <a:pt x="3665" y="2729"/>
                </a:lnTo>
                <a:lnTo>
                  <a:pt x="3649" y="2750"/>
                </a:lnTo>
                <a:lnTo>
                  <a:pt x="3648" y="2753"/>
                </a:lnTo>
                <a:lnTo>
                  <a:pt x="3647" y="2759"/>
                </a:lnTo>
                <a:lnTo>
                  <a:pt x="3644" y="2763"/>
                </a:lnTo>
                <a:lnTo>
                  <a:pt x="3631" y="2781"/>
                </a:lnTo>
                <a:lnTo>
                  <a:pt x="3627" y="2783"/>
                </a:lnTo>
                <a:lnTo>
                  <a:pt x="3620" y="2792"/>
                </a:lnTo>
                <a:lnTo>
                  <a:pt x="3613" y="2797"/>
                </a:lnTo>
                <a:lnTo>
                  <a:pt x="3607" y="2803"/>
                </a:lnTo>
                <a:lnTo>
                  <a:pt x="3599" y="2809"/>
                </a:lnTo>
                <a:lnTo>
                  <a:pt x="3588" y="2816"/>
                </a:lnTo>
                <a:lnTo>
                  <a:pt x="3584" y="2820"/>
                </a:lnTo>
                <a:lnTo>
                  <a:pt x="3578" y="2830"/>
                </a:lnTo>
                <a:lnTo>
                  <a:pt x="3563" y="2842"/>
                </a:lnTo>
                <a:lnTo>
                  <a:pt x="3555" y="2845"/>
                </a:lnTo>
                <a:lnTo>
                  <a:pt x="3546" y="2855"/>
                </a:lnTo>
                <a:lnTo>
                  <a:pt x="3545" y="2858"/>
                </a:lnTo>
                <a:lnTo>
                  <a:pt x="3544" y="2861"/>
                </a:lnTo>
                <a:lnTo>
                  <a:pt x="3545" y="2868"/>
                </a:lnTo>
                <a:lnTo>
                  <a:pt x="3548" y="2869"/>
                </a:lnTo>
                <a:lnTo>
                  <a:pt x="3552" y="2870"/>
                </a:lnTo>
                <a:lnTo>
                  <a:pt x="3566" y="2877"/>
                </a:lnTo>
                <a:lnTo>
                  <a:pt x="3580" y="2875"/>
                </a:lnTo>
                <a:lnTo>
                  <a:pt x="3592" y="2875"/>
                </a:lnTo>
                <a:lnTo>
                  <a:pt x="3596" y="2874"/>
                </a:lnTo>
                <a:lnTo>
                  <a:pt x="3599" y="2875"/>
                </a:lnTo>
                <a:lnTo>
                  <a:pt x="3600" y="2878"/>
                </a:lnTo>
                <a:lnTo>
                  <a:pt x="3600" y="2885"/>
                </a:lnTo>
                <a:lnTo>
                  <a:pt x="3598" y="2891"/>
                </a:lnTo>
                <a:lnTo>
                  <a:pt x="3597" y="2908"/>
                </a:lnTo>
                <a:lnTo>
                  <a:pt x="3595" y="2916"/>
                </a:lnTo>
                <a:lnTo>
                  <a:pt x="3596" y="2924"/>
                </a:lnTo>
                <a:lnTo>
                  <a:pt x="3599" y="2925"/>
                </a:lnTo>
                <a:lnTo>
                  <a:pt x="3602" y="2922"/>
                </a:lnTo>
                <a:lnTo>
                  <a:pt x="3607" y="2921"/>
                </a:lnTo>
                <a:lnTo>
                  <a:pt x="3612" y="2923"/>
                </a:lnTo>
                <a:lnTo>
                  <a:pt x="3615" y="2911"/>
                </a:lnTo>
                <a:lnTo>
                  <a:pt x="3612" y="2909"/>
                </a:lnTo>
                <a:lnTo>
                  <a:pt x="3610" y="2904"/>
                </a:lnTo>
                <a:lnTo>
                  <a:pt x="3611" y="2901"/>
                </a:lnTo>
                <a:lnTo>
                  <a:pt x="3620" y="2895"/>
                </a:lnTo>
                <a:lnTo>
                  <a:pt x="3625" y="2895"/>
                </a:lnTo>
                <a:lnTo>
                  <a:pt x="3630" y="2895"/>
                </a:lnTo>
                <a:lnTo>
                  <a:pt x="3624" y="2903"/>
                </a:lnTo>
                <a:lnTo>
                  <a:pt x="3622" y="2904"/>
                </a:lnTo>
                <a:lnTo>
                  <a:pt x="3621" y="2905"/>
                </a:lnTo>
                <a:lnTo>
                  <a:pt x="3618" y="2906"/>
                </a:lnTo>
                <a:lnTo>
                  <a:pt x="3623" y="2910"/>
                </a:lnTo>
                <a:lnTo>
                  <a:pt x="3628" y="2914"/>
                </a:lnTo>
                <a:lnTo>
                  <a:pt x="3636" y="2915"/>
                </a:lnTo>
                <a:lnTo>
                  <a:pt x="3634" y="2918"/>
                </a:lnTo>
                <a:lnTo>
                  <a:pt x="3629" y="2920"/>
                </a:lnTo>
                <a:lnTo>
                  <a:pt x="3624" y="2929"/>
                </a:lnTo>
                <a:lnTo>
                  <a:pt x="3617" y="2934"/>
                </a:lnTo>
                <a:lnTo>
                  <a:pt x="3614" y="2937"/>
                </a:lnTo>
                <a:lnTo>
                  <a:pt x="3615" y="2939"/>
                </a:lnTo>
                <a:lnTo>
                  <a:pt x="3618" y="2939"/>
                </a:lnTo>
                <a:lnTo>
                  <a:pt x="3632" y="2938"/>
                </a:lnTo>
                <a:lnTo>
                  <a:pt x="3640" y="2936"/>
                </a:lnTo>
                <a:lnTo>
                  <a:pt x="3650" y="2928"/>
                </a:lnTo>
                <a:lnTo>
                  <a:pt x="3655" y="2918"/>
                </a:lnTo>
                <a:lnTo>
                  <a:pt x="3659" y="2915"/>
                </a:lnTo>
                <a:lnTo>
                  <a:pt x="3660" y="2915"/>
                </a:lnTo>
                <a:lnTo>
                  <a:pt x="3661" y="2915"/>
                </a:lnTo>
                <a:lnTo>
                  <a:pt x="3661" y="2923"/>
                </a:lnTo>
                <a:lnTo>
                  <a:pt x="3656" y="2931"/>
                </a:lnTo>
                <a:lnTo>
                  <a:pt x="3652" y="2936"/>
                </a:lnTo>
                <a:lnTo>
                  <a:pt x="3650" y="2940"/>
                </a:lnTo>
                <a:lnTo>
                  <a:pt x="3653" y="2940"/>
                </a:lnTo>
                <a:lnTo>
                  <a:pt x="3657" y="2940"/>
                </a:lnTo>
                <a:lnTo>
                  <a:pt x="3659" y="2938"/>
                </a:lnTo>
                <a:lnTo>
                  <a:pt x="3665" y="2927"/>
                </a:lnTo>
                <a:lnTo>
                  <a:pt x="3666" y="2920"/>
                </a:lnTo>
                <a:lnTo>
                  <a:pt x="3667" y="2909"/>
                </a:lnTo>
                <a:lnTo>
                  <a:pt x="3666" y="2903"/>
                </a:lnTo>
                <a:lnTo>
                  <a:pt x="3666" y="2899"/>
                </a:lnTo>
                <a:lnTo>
                  <a:pt x="3664" y="2894"/>
                </a:lnTo>
                <a:lnTo>
                  <a:pt x="3666" y="2893"/>
                </a:lnTo>
                <a:lnTo>
                  <a:pt x="3680" y="2899"/>
                </a:lnTo>
                <a:lnTo>
                  <a:pt x="3688" y="2901"/>
                </a:lnTo>
                <a:lnTo>
                  <a:pt x="3701" y="2896"/>
                </a:lnTo>
                <a:lnTo>
                  <a:pt x="3704" y="2897"/>
                </a:lnTo>
                <a:lnTo>
                  <a:pt x="3707" y="2900"/>
                </a:lnTo>
                <a:lnTo>
                  <a:pt x="3718" y="2909"/>
                </a:lnTo>
                <a:lnTo>
                  <a:pt x="3720" y="2912"/>
                </a:lnTo>
                <a:lnTo>
                  <a:pt x="3724" y="2923"/>
                </a:lnTo>
                <a:lnTo>
                  <a:pt x="3736" y="2936"/>
                </a:lnTo>
                <a:lnTo>
                  <a:pt x="3747" y="2942"/>
                </a:lnTo>
                <a:lnTo>
                  <a:pt x="3747" y="2944"/>
                </a:lnTo>
                <a:lnTo>
                  <a:pt x="3754" y="2951"/>
                </a:lnTo>
                <a:lnTo>
                  <a:pt x="3760" y="2954"/>
                </a:lnTo>
                <a:lnTo>
                  <a:pt x="3761" y="2960"/>
                </a:lnTo>
                <a:lnTo>
                  <a:pt x="3758" y="2965"/>
                </a:lnTo>
                <a:lnTo>
                  <a:pt x="3753" y="2970"/>
                </a:lnTo>
                <a:lnTo>
                  <a:pt x="3743" y="2966"/>
                </a:lnTo>
                <a:lnTo>
                  <a:pt x="3741" y="2966"/>
                </a:lnTo>
                <a:lnTo>
                  <a:pt x="3742" y="2969"/>
                </a:lnTo>
                <a:lnTo>
                  <a:pt x="3750" y="2977"/>
                </a:lnTo>
                <a:lnTo>
                  <a:pt x="3756" y="2980"/>
                </a:lnTo>
                <a:lnTo>
                  <a:pt x="3756" y="2991"/>
                </a:lnTo>
                <a:lnTo>
                  <a:pt x="3755" y="2997"/>
                </a:lnTo>
                <a:lnTo>
                  <a:pt x="3751" y="3004"/>
                </a:lnTo>
                <a:lnTo>
                  <a:pt x="3753" y="3007"/>
                </a:lnTo>
                <a:lnTo>
                  <a:pt x="3758" y="3013"/>
                </a:lnTo>
                <a:lnTo>
                  <a:pt x="3761" y="3015"/>
                </a:lnTo>
                <a:lnTo>
                  <a:pt x="3764" y="3018"/>
                </a:lnTo>
                <a:lnTo>
                  <a:pt x="3760" y="3025"/>
                </a:lnTo>
                <a:lnTo>
                  <a:pt x="3760" y="3033"/>
                </a:lnTo>
                <a:lnTo>
                  <a:pt x="3756" y="3036"/>
                </a:lnTo>
                <a:lnTo>
                  <a:pt x="3751" y="3044"/>
                </a:lnTo>
                <a:lnTo>
                  <a:pt x="3744" y="3050"/>
                </a:lnTo>
                <a:lnTo>
                  <a:pt x="3741" y="3062"/>
                </a:lnTo>
                <a:lnTo>
                  <a:pt x="3736" y="3072"/>
                </a:lnTo>
                <a:lnTo>
                  <a:pt x="3735" y="3082"/>
                </a:lnTo>
                <a:lnTo>
                  <a:pt x="3734" y="3085"/>
                </a:lnTo>
                <a:lnTo>
                  <a:pt x="3730" y="3096"/>
                </a:lnTo>
                <a:lnTo>
                  <a:pt x="3728" y="3110"/>
                </a:lnTo>
                <a:lnTo>
                  <a:pt x="3731" y="3133"/>
                </a:lnTo>
                <a:lnTo>
                  <a:pt x="3732" y="3134"/>
                </a:lnTo>
                <a:lnTo>
                  <a:pt x="3734" y="3135"/>
                </a:lnTo>
                <a:lnTo>
                  <a:pt x="3733" y="3137"/>
                </a:lnTo>
                <a:lnTo>
                  <a:pt x="3732" y="3138"/>
                </a:lnTo>
                <a:lnTo>
                  <a:pt x="3728" y="3145"/>
                </a:lnTo>
                <a:lnTo>
                  <a:pt x="3728" y="3149"/>
                </a:lnTo>
                <a:lnTo>
                  <a:pt x="3730" y="3153"/>
                </a:lnTo>
                <a:lnTo>
                  <a:pt x="3730" y="3162"/>
                </a:lnTo>
                <a:lnTo>
                  <a:pt x="3727" y="3176"/>
                </a:lnTo>
                <a:lnTo>
                  <a:pt x="3726" y="3178"/>
                </a:lnTo>
                <a:lnTo>
                  <a:pt x="3725" y="3182"/>
                </a:lnTo>
                <a:lnTo>
                  <a:pt x="3724" y="3185"/>
                </a:lnTo>
                <a:lnTo>
                  <a:pt x="3723" y="3187"/>
                </a:lnTo>
                <a:lnTo>
                  <a:pt x="3723" y="3191"/>
                </a:lnTo>
                <a:lnTo>
                  <a:pt x="3724" y="3194"/>
                </a:lnTo>
                <a:lnTo>
                  <a:pt x="3725" y="3196"/>
                </a:lnTo>
                <a:lnTo>
                  <a:pt x="3720" y="3206"/>
                </a:lnTo>
                <a:lnTo>
                  <a:pt x="3718" y="3219"/>
                </a:lnTo>
                <a:lnTo>
                  <a:pt x="3716" y="3224"/>
                </a:lnTo>
                <a:lnTo>
                  <a:pt x="3712" y="3230"/>
                </a:lnTo>
                <a:lnTo>
                  <a:pt x="3704" y="3237"/>
                </a:lnTo>
                <a:lnTo>
                  <a:pt x="3701" y="3242"/>
                </a:lnTo>
                <a:lnTo>
                  <a:pt x="3695" y="3248"/>
                </a:lnTo>
                <a:lnTo>
                  <a:pt x="3690" y="3252"/>
                </a:lnTo>
                <a:lnTo>
                  <a:pt x="3683" y="3266"/>
                </a:lnTo>
                <a:lnTo>
                  <a:pt x="3677" y="3279"/>
                </a:lnTo>
                <a:lnTo>
                  <a:pt x="3662" y="3295"/>
                </a:lnTo>
                <a:lnTo>
                  <a:pt x="3660" y="3299"/>
                </a:lnTo>
                <a:lnTo>
                  <a:pt x="3659" y="3304"/>
                </a:lnTo>
                <a:lnTo>
                  <a:pt x="3656" y="3311"/>
                </a:lnTo>
                <a:lnTo>
                  <a:pt x="3654" y="3321"/>
                </a:lnTo>
                <a:lnTo>
                  <a:pt x="3649" y="3326"/>
                </a:lnTo>
                <a:lnTo>
                  <a:pt x="3646" y="3336"/>
                </a:lnTo>
                <a:lnTo>
                  <a:pt x="3634" y="3353"/>
                </a:lnTo>
                <a:lnTo>
                  <a:pt x="3631" y="3358"/>
                </a:lnTo>
                <a:lnTo>
                  <a:pt x="3622" y="3367"/>
                </a:lnTo>
                <a:lnTo>
                  <a:pt x="3612" y="3379"/>
                </a:lnTo>
                <a:lnTo>
                  <a:pt x="3600" y="3390"/>
                </a:lnTo>
                <a:lnTo>
                  <a:pt x="3598" y="3395"/>
                </a:lnTo>
                <a:lnTo>
                  <a:pt x="3593" y="3400"/>
                </a:lnTo>
                <a:lnTo>
                  <a:pt x="3588" y="3407"/>
                </a:lnTo>
                <a:lnTo>
                  <a:pt x="3581" y="3415"/>
                </a:lnTo>
                <a:lnTo>
                  <a:pt x="3579" y="3420"/>
                </a:lnTo>
                <a:lnTo>
                  <a:pt x="3577" y="3424"/>
                </a:lnTo>
                <a:lnTo>
                  <a:pt x="3571" y="3426"/>
                </a:lnTo>
                <a:lnTo>
                  <a:pt x="3567" y="3429"/>
                </a:lnTo>
                <a:lnTo>
                  <a:pt x="3555" y="3449"/>
                </a:lnTo>
                <a:lnTo>
                  <a:pt x="3554" y="3453"/>
                </a:lnTo>
                <a:lnTo>
                  <a:pt x="3553" y="3456"/>
                </a:lnTo>
                <a:lnTo>
                  <a:pt x="3546" y="3463"/>
                </a:lnTo>
                <a:lnTo>
                  <a:pt x="3541" y="3471"/>
                </a:lnTo>
                <a:lnTo>
                  <a:pt x="3534" y="3475"/>
                </a:lnTo>
                <a:lnTo>
                  <a:pt x="3526" y="3482"/>
                </a:lnTo>
                <a:lnTo>
                  <a:pt x="3507" y="3494"/>
                </a:lnTo>
                <a:lnTo>
                  <a:pt x="3502" y="3498"/>
                </a:lnTo>
                <a:lnTo>
                  <a:pt x="3491" y="3504"/>
                </a:lnTo>
                <a:lnTo>
                  <a:pt x="3487" y="3504"/>
                </a:lnTo>
                <a:lnTo>
                  <a:pt x="3478" y="3507"/>
                </a:lnTo>
                <a:lnTo>
                  <a:pt x="3472" y="3510"/>
                </a:lnTo>
                <a:lnTo>
                  <a:pt x="3469" y="3509"/>
                </a:lnTo>
                <a:lnTo>
                  <a:pt x="3466" y="3505"/>
                </a:lnTo>
                <a:lnTo>
                  <a:pt x="3464" y="3505"/>
                </a:lnTo>
                <a:lnTo>
                  <a:pt x="3462" y="3506"/>
                </a:lnTo>
                <a:lnTo>
                  <a:pt x="3456" y="3502"/>
                </a:lnTo>
                <a:lnTo>
                  <a:pt x="3452" y="3502"/>
                </a:lnTo>
                <a:lnTo>
                  <a:pt x="3448" y="3500"/>
                </a:lnTo>
                <a:lnTo>
                  <a:pt x="3442" y="3501"/>
                </a:lnTo>
                <a:lnTo>
                  <a:pt x="3443" y="3484"/>
                </a:lnTo>
                <a:lnTo>
                  <a:pt x="3442" y="3481"/>
                </a:lnTo>
                <a:lnTo>
                  <a:pt x="3440" y="3484"/>
                </a:lnTo>
                <a:lnTo>
                  <a:pt x="3433" y="3490"/>
                </a:lnTo>
                <a:lnTo>
                  <a:pt x="3430" y="3491"/>
                </a:lnTo>
                <a:lnTo>
                  <a:pt x="3427" y="3491"/>
                </a:lnTo>
                <a:lnTo>
                  <a:pt x="3428" y="3487"/>
                </a:lnTo>
                <a:lnTo>
                  <a:pt x="3432" y="3482"/>
                </a:lnTo>
                <a:lnTo>
                  <a:pt x="3431" y="3481"/>
                </a:lnTo>
                <a:lnTo>
                  <a:pt x="3429" y="3481"/>
                </a:lnTo>
                <a:lnTo>
                  <a:pt x="3424" y="3483"/>
                </a:lnTo>
                <a:lnTo>
                  <a:pt x="3422" y="3486"/>
                </a:lnTo>
                <a:lnTo>
                  <a:pt x="3415" y="3496"/>
                </a:lnTo>
                <a:lnTo>
                  <a:pt x="3410" y="3504"/>
                </a:lnTo>
                <a:lnTo>
                  <a:pt x="3407" y="3507"/>
                </a:lnTo>
                <a:lnTo>
                  <a:pt x="3405" y="3510"/>
                </a:lnTo>
                <a:lnTo>
                  <a:pt x="3402" y="3513"/>
                </a:lnTo>
                <a:lnTo>
                  <a:pt x="3397" y="3513"/>
                </a:lnTo>
                <a:lnTo>
                  <a:pt x="3395" y="3513"/>
                </a:lnTo>
                <a:lnTo>
                  <a:pt x="3388" y="3511"/>
                </a:lnTo>
                <a:lnTo>
                  <a:pt x="3386" y="3512"/>
                </a:lnTo>
                <a:lnTo>
                  <a:pt x="3391" y="3518"/>
                </a:lnTo>
                <a:lnTo>
                  <a:pt x="3387" y="3528"/>
                </a:lnTo>
                <a:lnTo>
                  <a:pt x="3386" y="3529"/>
                </a:lnTo>
                <a:lnTo>
                  <a:pt x="3384" y="3530"/>
                </a:lnTo>
                <a:lnTo>
                  <a:pt x="3382" y="3529"/>
                </a:lnTo>
                <a:lnTo>
                  <a:pt x="3378" y="3529"/>
                </a:lnTo>
                <a:lnTo>
                  <a:pt x="3373" y="3533"/>
                </a:lnTo>
                <a:lnTo>
                  <a:pt x="3370" y="3534"/>
                </a:lnTo>
                <a:lnTo>
                  <a:pt x="3368" y="3539"/>
                </a:lnTo>
                <a:lnTo>
                  <a:pt x="3364" y="3541"/>
                </a:lnTo>
                <a:lnTo>
                  <a:pt x="3362" y="3544"/>
                </a:lnTo>
                <a:lnTo>
                  <a:pt x="3359" y="3548"/>
                </a:lnTo>
                <a:lnTo>
                  <a:pt x="3357" y="3552"/>
                </a:lnTo>
                <a:lnTo>
                  <a:pt x="3353" y="3557"/>
                </a:lnTo>
                <a:lnTo>
                  <a:pt x="3351" y="3562"/>
                </a:lnTo>
                <a:lnTo>
                  <a:pt x="3350" y="3567"/>
                </a:lnTo>
                <a:lnTo>
                  <a:pt x="3353" y="3572"/>
                </a:lnTo>
                <a:lnTo>
                  <a:pt x="3353" y="3576"/>
                </a:lnTo>
                <a:lnTo>
                  <a:pt x="3351" y="3584"/>
                </a:lnTo>
                <a:lnTo>
                  <a:pt x="3352" y="3593"/>
                </a:lnTo>
                <a:lnTo>
                  <a:pt x="3351" y="3596"/>
                </a:lnTo>
                <a:lnTo>
                  <a:pt x="3338" y="3602"/>
                </a:lnTo>
                <a:lnTo>
                  <a:pt x="3335" y="3605"/>
                </a:lnTo>
                <a:lnTo>
                  <a:pt x="3330" y="3613"/>
                </a:lnTo>
                <a:lnTo>
                  <a:pt x="3325" y="3616"/>
                </a:lnTo>
                <a:lnTo>
                  <a:pt x="3321" y="3619"/>
                </a:lnTo>
                <a:lnTo>
                  <a:pt x="3316" y="3621"/>
                </a:lnTo>
                <a:lnTo>
                  <a:pt x="3313" y="3627"/>
                </a:lnTo>
                <a:lnTo>
                  <a:pt x="3309" y="3630"/>
                </a:lnTo>
                <a:lnTo>
                  <a:pt x="3305" y="3632"/>
                </a:lnTo>
                <a:lnTo>
                  <a:pt x="3302" y="3634"/>
                </a:lnTo>
                <a:lnTo>
                  <a:pt x="3295" y="3634"/>
                </a:lnTo>
                <a:lnTo>
                  <a:pt x="3290" y="3636"/>
                </a:lnTo>
                <a:lnTo>
                  <a:pt x="3287" y="3640"/>
                </a:lnTo>
                <a:lnTo>
                  <a:pt x="3276" y="3646"/>
                </a:lnTo>
                <a:lnTo>
                  <a:pt x="3275" y="3649"/>
                </a:lnTo>
                <a:lnTo>
                  <a:pt x="3276" y="3655"/>
                </a:lnTo>
                <a:lnTo>
                  <a:pt x="3276" y="3660"/>
                </a:lnTo>
                <a:lnTo>
                  <a:pt x="3275" y="3664"/>
                </a:lnTo>
                <a:lnTo>
                  <a:pt x="3272" y="3663"/>
                </a:lnTo>
                <a:lnTo>
                  <a:pt x="3271" y="3664"/>
                </a:lnTo>
                <a:lnTo>
                  <a:pt x="3270" y="3668"/>
                </a:lnTo>
                <a:lnTo>
                  <a:pt x="3270" y="3672"/>
                </a:lnTo>
                <a:lnTo>
                  <a:pt x="3274" y="3673"/>
                </a:lnTo>
                <a:lnTo>
                  <a:pt x="3277" y="3674"/>
                </a:lnTo>
                <a:lnTo>
                  <a:pt x="3281" y="3675"/>
                </a:lnTo>
                <a:lnTo>
                  <a:pt x="3284" y="3677"/>
                </a:lnTo>
                <a:lnTo>
                  <a:pt x="3291" y="3686"/>
                </a:lnTo>
                <a:lnTo>
                  <a:pt x="3296" y="3689"/>
                </a:lnTo>
                <a:lnTo>
                  <a:pt x="3297" y="3691"/>
                </a:lnTo>
                <a:lnTo>
                  <a:pt x="3300" y="3692"/>
                </a:lnTo>
                <a:lnTo>
                  <a:pt x="3303" y="3695"/>
                </a:lnTo>
                <a:lnTo>
                  <a:pt x="3305" y="3698"/>
                </a:lnTo>
                <a:lnTo>
                  <a:pt x="3313" y="3718"/>
                </a:lnTo>
                <a:lnTo>
                  <a:pt x="3321" y="3731"/>
                </a:lnTo>
                <a:lnTo>
                  <a:pt x="3328" y="3740"/>
                </a:lnTo>
                <a:lnTo>
                  <a:pt x="3338" y="3758"/>
                </a:lnTo>
                <a:lnTo>
                  <a:pt x="3341" y="3767"/>
                </a:lnTo>
                <a:lnTo>
                  <a:pt x="3342" y="3773"/>
                </a:lnTo>
                <a:lnTo>
                  <a:pt x="3343" y="3781"/>
                </a:lnTo>
                <a:lnTo>
                  <a:pt x="3342" y="3786"/>
                </a:lnTo>
                <a:lnTo>
                  <a:pt x="3342" y="3793"/>
                </a:lnTo>
                <a:lnTo>
                  <a:pt x="3342" y="3797"/>
                </a:lnTo>
                <a:lnTo>
                  <a:pt x="3340" y="3800"/>
                </a:lnTo>
                <a:lnTo>
                  <a:pt x="3340" y="3805"/>
                </a:lnTo>
                <a:lnTo>
                  <a:pt x="3341" y="3808"/>
                </a:lnTo>
                <a:lnTo>
                  <a:pt x="3341" y="3811"/>
                </a:lnTo>
                <a:lnTo>
                  <a:pt x="3341" y="3813"/>
                </a:lnTo>
                <a:lnTo>
                  <a:pt x="3343" y="3813"/>
                </a:lnTo>
                <a:lnTo>
                  <a:pt x="3344" y="3812"/>
                </a:lnTo>
                <a:lnTo>
                  <a:pt x="3347" y="3811"/>
                </a:lnTo>
                <a:lnTo>
                  <a:pt x="3346" y="3816"/>
                </a:lnTo>
                <a:lnTo>
                  <a:pt x="3344" y="3827"/>
                </a:lnTo>
                <a:lnTo>
                  <a:pt x="3341" y="3835"/>
                </a:lnTo>
                <a:lnTo>
                  <a:pt x="3338" y="3842"/>
                </a:lnTo>
                <a:lnTo>
                  <a:pt x="3334" y="3849"/>
                </a:lnTo>
                <a:lnTo>
                  <a:pt x="3329" y="3851"/>
                </a:lnTo>
                <a:lnTo>
                  <a:pt x="3326" y="3852"/>
                </a:lnTo>
                <a:lnTo>
                  <a:pt x="3319" y="3853"/>
                </a:lnTo>
                <a:lnTo>
                  <a:pt x="3314" y="3852"/>
                </a:lnTo>
                <a:lnTo>
                  <a:pt x="3309" y="3852"/>
                </a:lnTo>
                <a:lnTo>
                  <a:pt x="3307" y="3854"/>
                </a:lnTo>
                <a:lnTo>
                  <a:pt x="3306" y="3856"/>
                </a:lnTo>
                <a:lnTo>
                  <a:pt x="3307" y="3860"/>
                </a:lnTo>
                <a:lnTo>
                  <a:pt x="3307" y="3862"/>
                </a:lnTo>
                <a:lnTo>
                  <a:pt x="3305" y="3862"/>
                </a:lnTo>
                <a:lnTo>
                  <a:pt x="3301" y="3860"/>
                </a:lnTo>
                <a:lnTo>
                  <a:pt x="3297" y="3860"/>
                </a:lnTo>
                <a:lnTo>
                  <a:pt x="3295" y="3859"/>
                </a:lnTo>
                <a:lnTo>
                  <a:pt x="3293" y="3856"/>
                </a:lnTo>
                <a:lnTo>
                  <a:pt x="3291" y="3856"/>
                </a:lnTo>
                <a:lnTo>
                  <a:pt x="3287" y="3858"/>
                </a:lnTo>
                <a:lnTo>
                  <a:pt x="3281" y="3859"/>
                </a:lnTo>
                <a:lnTo>
                  <a:pt x="3279" y="3860"/>
                </a:lnTo>
                <a:lnTo>
                  <a:pt x="3279" y="3861"/>
                </a:lnTo>
                <a:lnTo>
                  <a:pt x="3279" y="3863"/>
                </a:lnTo>
                <a:lnTo>
                  <a:pt x="3282" y="3866"/>
                </a:lnTo>
                <a:lnTo>
                  <a:pt x="3281" y="3869"/>
                </a:lnTo>
                <a:lnTo>
                  <a:pt x="3278" y="3870"/>
                </a:lnTo>
                <a:lnTo>
                  <a:pt x="3276" y="3867"/>
                </a:lnTo>
                <a:lnTo>
                  <a:pt x="3274" y="3863"/>
                </a:lnTo>
                <a:lnTo>
                  <a:pt x="3273" y="3863"/>
                </a:lnTo>
                <a:lnTo>
                  <a:pt x="3270" y="3864"/>
                </a:lnTo>
                <a:lnTo>
                  <a:pt x="3270" y="3868"/>
                </a:lnTo>
                <a:lnTo>
                  <a:pt x="3271" y="3870"/>
                </a:lnTo>
                <a:lnTo>
                  <a:pt x="3273" y="3873"/>
                </a:lnTo>
                <a:lnTo>
                  <a:pt x="3270" y="3876"/>
                </a:lnTo>
                <a:lnTo>
                  <a:pt x="3269" y="3878"/>
                </a:lnTo>
                <a:lnTo>
                  <a:pt x="3267" y="3880"/>
                </a:lnTo>
                <a:lnTo>
                  <a:pt x="3262" y="3876"/>
                </a:lnTo>
                <a:lnTo>
                  <a:pt x="3263" y="3874"/>
                </a:lnTo>
                <a:lnTo>
                  <a:pt x="3265" y="3871"/>
                </a:lnTo>
                <a:lnTo>
                  <a:pt x="3265" y="3869"/>
                </a:lnTo>
                <a:lnTo>
                  <a:pt x="3265" y="3867"/>
                </a:lnTo>
                <a:lnTo>
                  <a:pt x="3257" y="3873"/>
                </a:lnTo>
                <a:lnTo>
                  <a:pt x="3252" y="3881"/>
                </a:lnTo>
                <a:lnTo>
                  <a:pt x="3250" y="3880"/>
                </a:lnTo>
                <a:lnTo>
                  <a:pt x="3249" y="3878"/>
                </a:lnTo>
                <a:lnTo>
                  <a:pt x="3247" y="3877"/>
                </a:lnTo>
                <a:lnTo>
                  <a:pt x="3242" y="3882"/>
                </a:lnTo>
                <a:lnTo>
                  <a:pt x="3242" y="3886"/>
                </a:lnTo>
                <a:lnTo>
                  <a:pt x="3240" y="3886"/>
                </a:lnTo>
                <a:lnTo>
                  <a:pt x="3239" y="3884"/>
                </a:lnTo>
                <a:lnTo>
                  <a:pt x="3239" y="3881"/>
                </a:lnTo>
                <a:lnTo>
                  <a:pt x="3238" y="3878"/>
                </a:lnTo>
                <a:lnTo>
                  <a:pt x="3233" y="3874"/>
                </a:lnTo>
                <a:lnTo>
                  <a:pt x="3230" y="3871"/>
                </a:lnTo>
                <a:lnTo>
                  <a:pt x="3232" y="3869"/>
                </a:lnTo>
                <a:lnTo>
                  <a:pt x="3236" y="3870"/>
                </a:lnTo>
                <a:lnTo>
                  <a:pt x="3239" y="3870"/>
                </a:lnTo>
                <a:lnTo>
                  <a:pt x="3239" y="3868"/>
                </a:lnTo>
                <a:lnTo>
                  <a:pt x="3238" y="3867"/>
                </a:lnTo>
                <a:lnTo>
                  <a:pt x="3240" y="3866"/>
                </a:lnTo>
                <a:lnTo>
                  <a:pt x="3242" y="3864"/>
                </a:lnTo>
                <a:lnTo>
                  <a:pt x="3240" y="3864"/>
                </a:lnTo>
                <a:lnTo>
                  <a:pt x="3238" y="3865"/>
                </a:lnTo>
                <a:lnTo>
                  <a:pt x="3236" y="3865"/>
                </a:lnTo>
                <a:lnTo>
                  <a:pt x="3235" y="3860"/>
                </a:lnTo>
                <a:lnTo>
                  <a:pt x="3233" y="3855"/>
                </a:lnTo>
                <a:lnTo>
                  <a:pt x="3231" y="3851"/>
                </a:lnTo>
                <a:lnTo>
                  <a:pt x="3234" y="3848"/>
                </a:lnTo>
                <a:lnTo>
                  <a:pt x="3235" y="3844"/>
                </a:lnTo>
                <a:lnTo>
                  <a:pt x="3237" y="3838"/>
                </a:lnTo>
                <a:lnTo>
                  <a:pt x="3238" y="3836"/>
                </a:lnTo>
                <a:lnTo>
                  <a:pt x="3242" y="3834"/>
                </a:lnTo>
                <a:lnTo>
                  <a:pt x="3243" y="3833"/>
                </a:lnTo>
                <a:lnTo>
                  <a:pt x="3241" y="3832"/>
                </a:lnTo>
                <a:lnTo>
                  <a:pt x="3238" y="3831"/>
                </a:lnTo>
                <a:lnTo>
                  <a:pt x="3238" y="3830"/>
                </a:lnTo>
                <a:lnTo>
                  <a:pt x="3240" y="3829"/>
                </a:lnTo>
                <a:lnTo>
                  <a:pt x="3242" y="3827"/>
                </a:lnTo>
                <a:lnTo>
                  <a:pt x="3246" y="3824"/>
                </a:lnTo>
                <a:lnTo>
                  <a:pt x="3247" y="3820"/>
                </a:lnTo>
                <a:lnTo>
                  <a:pt x="3246" y="3819"/>
                </a:lnTo>
                <a:lnTo>
                  <a:pt x="3244" y="3818"/>
                </a:lnTo>
                <a:lnTo>
                  <a:pt x="3244" y="3815"/>
                </a:lnTo>
                <a:lnTo>
                  <a:pt x="3245" y="3814"/>
                </a:lnTo>
                <a:lnTo>
                  <a:pt x="3245" y="3813"/>
                </a:lnTo>
                <a:lnTo>
                  <a:pt x="3242" y="3810"/>
                </a:lnTo>
                <a:lnTo>
                  <a:pt x="3240" y="3807"/>
                </a:lnTo>
                <a:lnTo>
                  <a:pt x="3241" y="3804"/>
                </a:lnTo>
                <a:lnTo>
                  <a:pt x="3240" y="3800"/>
                </a:lnTo>
                <a:lnTo>
                  <a:pt x="3240" y="3796"/>
                </a:lnTo>
                <a:lnTo>
                  <a:pt x="3240" y="3794"/>
                </a:lnTo>
                <a:lnTo>
                  <a:pt x="3239" y="3789"/>
                </a:lnTo>
                <a:lnTo>
                  <a:pt x="3238" y="3784"/>
                </a:lnTo>
                <a:lnTo>
                  <a:pt x="3236" y="3785"/>
                </a:lnTo>
                <a:lnTo>
                  <a:pt x="3235" y="3786"/>
                </a:lnTo>
                <a:lnTo>
                  <a:pt x="3229" y="3784"/>
                </a:lnTo>
                <a:lnTo>
                  <a:pt x="3228" y="3784"/>
                </a:lnTo>
                <a:lnTo>
                  <a:pt x="3227" y="3781"/>
                </a:lnTo>
                <a:lnTo>
                  <a:pt x="3229" y="3776"/>
                </a:lnTo>
                <a:lnTo>
                  <a:pt x="3234" y="3772"/>
                </a:lnTo>
                <a:lnTo>
                  <a:pt x="3236" y="3772"/>
                </a:lnTo>
                <a:lnTo>
                  <a:pt x="3238" y="3770"/>
                </a:lnTo>
                <a:lnTo>
                  <a:pt x="3241" y="3770"/>
                </a:lnTo>
                <a:lnTo>
                  <a:pt x="3245" y="3772"/>
                </a:lnTo>
                <a:lnTo>
                  <a:pt x="3249" y="3773"/>
                </a:lnTo>
                <a:lnTo>
                  <a:pt x="3251" y="3777"/>
                </a:lnTo>
                <a:lnTo>
                  <a:pt x="3252" y="3778"/>
                </a:lnTo>
                <a:lnTo>
                  <a:pt x="3252" y="3777"/>
                </a:lnTo>
                <a:lnTo>
                  <a:pt x="3255" y="3775"/>
                </a:lnTo>
                <a:lnTo>
                  <a:pt x="3255" y="3773"/>
                </a:lnTo>
                <a:lnTo>
                  <a:pt x="3255" y="3773"/>
                </a:lnTo>
                <a:lnTo>
                  <a:pt x="3252" y="3772"/>
                </a:lnTo>
                <a:lnTo>
                  <a:pt x="3249" y="3766"/>
                </a:lnTo>
                <a:lnTo>
                  <a:pt x="3248" y="3764"/>
                </a:lnTo>
                <a:lnTo>
                  <a:pt x="3247" y="3763"/>
                </a:lnTo>
                <a:lnTo>
                  <a:pt x="3249" y="3758"/>
                </a:lnTo>
                <a:lnTo>
                  <a:pt x="3246" y="3753"/>
                </a:lnTo>
                <a:lnTo>
                  <a:pt x="3244" y="3751"/>
                </a:lnTo>
                <a:lnTo>
                  <a:pt x="3244" y="3747"/>
                </a:lnTo>
                <a:lnTo>
                  <a:pt x="3242" y="3744"/>
                </a:lnTo>
                <a:lnTo>
                  <a:pt x="3241" y="3742"/>
                </a:lnTo>
                <a:lnTo>
                  <a:pt x="3241" y="3739"/>
                </a:lnTo>
                <a:lnTo>
                  <a:pt x="3241" y="3738"/>
                </a:lnTo>
                <a:lnTo>
                  <a:pt x="3243" y="3738"/>
                </a:lnTo>
                <a:lnTo>
                  <a:pt x="3243" y="3737"/>
                </a:lnTo>
                <a:lnTo>
                  <a:pt x="3243" y="3736"/>
                </a:lnTo>
                <a:lnTo>
                  <a:pt x="3241" y="3736"/>
                </a:lnTo>
                <a:lnTo>
                  <a:pt x="3234" y="3732"/>
                </a:lnTo>
                <a:lnTo>
                  <a:pt x="3228" y="3735"/>
                </a:lnTo>
                <a:lnTo>
                  <a:pt x="3227" y="3737"/>
                </a:lnTo>
                <a:lnTo>
                  <a:pt x="3225" y="3738"/>
                </a:lnTo>
                <a:lnTo>
                  <a:pt x="3223" y="3733"/>
                </a:lnTo>
                <a:lnTo>
                  <a:pt x="3219" y="3733"/>
                </a:lnTo>
                <a:lnTo>
                  <a:pt x="3213" y="3728"/>
                </a:lnTo>
                <a:lnTo>
                  <a:pt x="3210" y="3729"/>
                </a:lnTo>
                <a:lnTo>
                  <a:pt x="3210" y="3731"/>
                </a:lnTo>
                <a:lnTo>
                  <a:pt x="3206" y="3735"/>
                </a:lnTo>
                <a:lnTo>
                  <a:pt x="3202" y="3739"/>
                </a:lnTo>
                <a:lnTo>
                  <a:pt x="3200" y="3739"/>
                </a:lnTo>
                <a:lnTo>
                  <a:pt x="3199" y="3739"/>
                </a:lnTo>
                <a:lnTo>
                  <a:pt x="3199" y="3738"/>
                </a:lnTo>
                <a:lnTo>
                  <a:pt x="3197" y="3734"/>
                </a:lnTo>
                <a:lnTo>
                  <a:pt x="3190" y="3732"/>
                </a:lnTo>
                <a:lnTo>
                  <a:pt x="3187" y="3730"/>
                </a:lnTo>
                <a:lnTo>
                  <a:pt x="3186" y="3730"/>
                </a:lnTo>
                <a:lnTo>
                  <a:pt x="3193" y="3725"/>
                </a:lnTo>
                <a:lnTo>
                  <a:pt x="3195" y="3724"/>
                </a:lnTo>
                <a:lnTo>
                  <a:pt x="3193" y="3723"/>
                </a:lnTo>
                <a:lnTo>
                  <a:pt x="3192" y="3723"/>
                </a:lnTo>
                <a:lnTo>
                  <a:pt x="3186" y="3724"/>
                </a:lnTo>
                <a:lnTo>
                  <a:pt x="3183" y="3722"/>
                </a:lnTo>
                <a:lnTo>
                  <a:pt x="3178" y="3723"/>
                </a:lnTo>
                <a:lnTo>
                  <a:pt x="3175" y="3721"/>
                </a:lnTo>
                <a:lnTo>
                  <a:pt x="3182" y="3717"/>
                </a:lnTo>
                <a:lnTo>
                  <a:pt x="3182" y="3714"/>
                </a:lnTo>
                <a:lnTo>
                  <a:pt x="3182" y="3712"/>
                </a:lnTo>
                <a:lnTo>
                  <a:pt x="3185" y="3706"/>
                </a:lnTo>
                <a:lnTo>
                  <a:pt x="3188" y="3702"/>
                </a:lnTo>
                <a:lnTo>
                  <a:pt x="3197" y="3697"/>
                </a:lnTo>
                <a:lnTo>
                  <a:pt x="3200" y="3697"/>
                </a:lnTo>
                <a:lnTo>
                  <a:pt x="3203" y="3697"/>
                </a:lnTo>
                <a:lnTo>
                  <a:pt x="3205" y="3696"/>
                </a:lnTo>
                <a:lnTo>
                  <a:pt x="3203" y="3695"/>
                </a:lnTo>
                <a:lnTo>
                  <a:pt x="3201" y="3694"/>
                </a:lnTo>
                <a:lnTo>
                  <a:pt x="3196" y="3694"/>
                </a:lnTo>
                <a:lnTo>
                  <a:pt x="3192" y="3691"/>
                </a:lnTo>
                <a:lnTo>
                  <a:pt x="3191" y="3688"/>
                </a:lnTo>
                <a:lnTo>
                  <a:pt x="3200" y="3669"/>
                </a:lnTo>
                <a:lnTo>
                  <a:pt x="3200" y="3668"/>
                </a:lnTo>
                <a:lnTo>
                  <a:pt x="3199" y="3663"/>
                </a:lnTo>
                <a:lnTo>
                  <a:pt x="3199" y="3658"/>
                </a:lnTo>
                <a:lnTo>
                  <a:pt x="3192" y="3656"/>
                </a:lnTo>
                <a:lnTo>
                  <a:pt x="3189" y="3656"/>
                </a:lnTo>
                <a:lnTo>
                  <a:pt x="3181" y="3651"/>
                </a:lnTo>
                <a:lnTo>
                  <a:pt x="3178" y="3648"/>
                </a:lnTo>
                <a:lnTo>
                  <a:pt x="3177" y="3649"/>
                </a:lnTo>
                <a:lnTo>
                  <a:pt x="3177" y="3653"/>
                </a:lnTo>
                <a:lnTo>
                  <a:pt x="3175" y="3654"/>
                </a:lnTo>
                <a:lnTo>
                  <a:pt x="3173" y="3654"/>
                </a:lnTo>
                <a:lnTo>
                  <a:pt x="3172" y="3650"/>
                </a:lnTo>
                <a:lnTo>
                  <a:pt x="3170" y="3646"/>
                </a:lnTo>
                <a:lnTo>
                  <a:pt x="3165" y="3643"/>
                </a:lnTo>
                <a:lnTo>
                  <a:pt x="3163" y="3641"/>
                </a:lnTo>
                <a:lnTo>
                  <a:pt x="3164" y="3637"/>
                </a:lnTo>
                <a:lnTo>
                  <a:pt x="3164" y="3637"/>
                </a:lnTo>
                <a:lnTo>
                  <a:pt x="3163" y="3636"/>
                </a:lnTo>
                <a:lnTo>
                  <a:pt x="3160" y="3640"/>
                </a:lnTo>
                <a:lnTo>
                  <a:pt x="3155" y="3644"/>
                </a:lnTo>
                <a:lnTo>
                  <a:pt x="3143" y="3645"/>
                </a:lnTo>
                <a:lnTo>
                  <a:pt x="3139" y="3642"/>
                </a:lnTo>
                <a:lnTo>
                  <a:pt x="3137" y="3644"/>
                </a:lnTo>
                <a:lnTo>
                  <a:pt x="3136" y="3647"/>
                </a:lnTo>
                <a:lnTo>
                  <a:pt x="3133" y="3648"/>
                </a:lnTo>
                <a:lnTo>
                  <a:pt x="3128" y="3648"/>
                </a:lnTo>
                <a:lnTo>
                  <a:pt x="3125" y="3649"/>
                </a:lnTo>
                <a:lnTo>
                  <a:pt x="3124" y="3651"/>
                </a:lnTo>
                <a:lnTo>
                  <a:pt x="3117" y="3652"/>
                </a:lnTo>
                <a:lnTo>
                  <a:pt x="3115" y="3654"/>
                </a:lnTo>
                <a:lnTo>
                  <a:pt x="3110" y="3655"/>
                </a:lnTo>
                <a:lnTo>
                  <a:pt x="3093" y="3666"/>
                </a:lnTo>
                <a:lnTo>
                  <a:pt x="3089" y="3670"/>
                </a:lnTo>
                <a:lnTo>
                  <a:pt x="3085" y="3676"/>
                </a:lnTo>
                <a:lnTo>
                  <a:pt x="3082" y="3678"/>
                </a:lnTo>
                <a:lnTo>
                  <a:pt x="3080" y="3680"/>
                </a:lnTo>
                <a:lnTo>
                  <a:pt x="3078" y="3681"/>
                </a:lnTo>
                <a:lnTo>
                  <a:pt x="3076" y="3682"/>
                </a:lnTo>
                <a:lnTo>
                  <a:pt x="3074" y="3683"/>
                </a:lnTo>
                <a:lnTo>
                  <a:pt x="3072" y="3682"/>
                </a:lnTo>
                <a:lnTo>
                  <a:pt x="3069" y="3682"/>
                </a:lnTo>
                <a:lnTo>
                  <a:pt x="3068" y="3684"/>
                </a:lnTo>
                <a:lnTo>
                  <a:pt x="3069" y="3687"/>
                </a:lnTo>
                <a:lnTo>
                  <a:pt x="3068" y="3688"/>
                </a:lnTo>
                <a:lnTo>
                  <a:pt x="3064" y="3690"/>
                </a:lnTo>
                <a:lnTo>
                  <a:pt x="3057" y="3691"/>
                </a:lnTo>
                <a:lnTo>
                  <a:pt x="3054" y="3693"/>
                </a:lnTo>
                <a:lnTo>
                  <a:pt x="3053" y="3694"/>
                </a:lnTo>
                <a:lnTo>
                  <a:pt x="3052" y="3694"/>
                </a:lnTo>
                <a:lnTo>
                  <a:pt x="3050" y="3691"/>
                </a:lnTo>
                <a:lnTo>
                  <a:pt x="3050" y="3686"/>
                </a:lnTo>
                <a:lnTo>
                  <a:pt x="3052" y="3685"/>
                </a:lnTo>
                <a:lnTo>
                  <a:pt x="3055" y="3684"/>
                </a:lnTo>
                <a:lnTo>
                  <a:pt x="3070" y="3677"/>
                </a:lnTo>
                <a:lnTo>
                  <a:pt x="3068" y="3672"/>
                </a:lnTo>
                <a:lnTo>
                  <a:pt x="3069" y="3670"/>
                </a:lnTo>
                <a:lnTo>
                  <a:pt x="3072" y="3667"/>
                </a:lnTo>
                <a:lnTo>
                  <a:pt x="3074" y="3665"/>
                </a:lnTo>
                <a:lnTo>
                  <a:pt x="3073" y="3664"/>
                </a:lnTo>
                <a:lnTo>
                  <a:pt x="3064" y="3665"/>
                </a:lnTo>
                <a:lnTo>
                  <a:pt x="3058" y="3665"/>
                </a:lnTo>
                <a:lnTo>
                  <a:pt x="3055" y="3665"/>
                </a:lnTo>
                <a:lnTo>
                  <a:pt x="3056" y="3662"/>
                </a:lnTo>
                <a:lnTo>
                  <a:pt x="3056" y="3659"/>
                </a:lnTo>
                <a:lnTo>
                  <a:pt x="3055" y="3658"/>
                </a:lnTo>
                <a:lnTo>
                  <a:pt x="3060" y="3654"/>
                </a:lnTo>
                <a:lnTo>
                  <a:pt x="3062" y="3653"/>
                </a:lnTo>
                <a:lnTo>
                  <a:pt x="3064" y="3653"/>
                </a:lnTo>
                <a:lnTo>
                  <a:pt x="3064" y="3651"/>
                </a:lnTo>
                <a:lnTo>
                  <a:pt x="3062" y="3648"/>
                </a:lnTo>
                <a:lnTo>
                  <a:pt x="3064" y="3644"/>
                </a:lnTo>
                <a:lnTo>
                  <a:pt x="3074" y="3639"/>
                </a:lnTo>
                <a:lnTo>
                  <a:pt x="3076" y="3635"/>
                </a:lnTo>
                <a:lnTo>
                  <a:pt x="3080" y="3631"/>
                </a:lnTo>
                <a:lnTo>
                  <a:pt x="3087" y="3621"/>
                </a:lnTo>
                <a:lnTo>
                  <a:pt x="3088" y="3619"/>
                </a:lnTo>
                <a:lnTo>
                  <a:pt x="3090" y="3614"/>
                </a:lnTo>
                <a:lnTo>
                  <a:pt x="3090" y="3612"/>
                </a:lnTo>
                <a:lnTo>
                  <a:pt x="3087" y="3609"/>
                </a:lnTo>
                <a:lnTo>
                  <a:pt x="3086" y="3606"/>
                </a:lnTo>
                <a:lnTo>
                  <a:pt x="3076" y="3598"/>
                </a:lnTo>
                <a:lnTo>
                  <a:pt x="3075" y="3592"/>
                </a:lnTo>
                <a:lnTo>
                  <a:pt x="3074" y="3593"/>
                </a:lnTo>
                <a:lnTo>
                  <a:pt x="3073" y="3597"/>
                </a:lnTo>
                <a:lnTo>
                  <a:pt x="3071" y="3598"/>
                </a:lnTo>
                <a:lnTo>
                  <a:pt x="3067" y="3598"/>
                </a:lnTo>
                <a:lnTo>
                  <a:pt x="3065" y="3597"/>
                </a:lnTo>
                <a:lnTo>
                  <a:pt x="3052" y="3596"/>
                </a:lnTo>
                <a:lnTo>
                  <a:pt x="3049" y="3598"/>
                </a:lnTo>
                <a:lnTo>
                  <a:pt x="3046" y="3603"/>
                </a:lnTo>
                <a:lnTo>
                  <a:pt x="3043" y="3606"/>
                </a:lnTo>
                <a:lnTo>
                  <a:pt x="3040" y="3607"/>
                </a:lnTo>
                <a:lnTo>
                  <a:pt x="3038" y="3610"/>
                </a:lnTo>
                <a:lnTo>
                  <a:pt x="3027" y="3626"/>
                </a:lnTo>
                <a:lnTo>
                  <a:pt x="3023" y="3628"/>
                </a:lnTo>
                <a:lnTo>
                  <a:pt x="3005" y="3638"/>
                </a:lnTo>
                <a:lnTo>
                  <a:pt x="2996" y="3641"/>
                </a:lnTo>
                <a:lnTo>
                  <a:pt x="2989" y="3648"/>
                </a:lnTo>
                <a:lnTo>
                  <a:pt x="2987" y="3652"/>
                </a:lnTo>
                <a:lnTo>
                  <a:pt x="2985" y="3657"/>
                </a:lnTo>
                <a:lnTo>
                  <a:pt x="2983" y="3664"/>
                </a:lnTo>
                <a:lnTo>
                  <a:pt x="2977" y="3672"/>
                </a:lnTo>
                <a:lnTo>
                  <a:pt x="2975" y="3674"/>
                </a:lnTo>
                <a:lnTo>
                  <a:pt x="2972" y="3675"/>
                </a:lnTo>
                <a:lnTo>
                  <a:pt x="2969" y="3675"/>
                </a:lnTo>
                <a:lnTo>
                  <a:pt x="2967" y="3675"/>
                </a:lnTo>
                <a:lnTo>
                  <a:pt x="2962" y="3674"/>
                </a:lnTo>
                <a:lnTo>
                  <a:pt x="2957" y="3677"/>
                </a:lnTo>
                <a:lnTo>
                  <a:pt x="2951" y="3679"/>
                </a:lnTo>
                <a:lnTo>
                  <a:pt x="2946" y="3673"/>
                </a:lnTo>
                <a:lnTo>
                  <a:pt x="2942" y="3672"/>
                </a:lnTo>
                <a:lnTo>
                  <a:pt x="2936" y="3674"/>
                </a:lnTo>
                <a:lnTo>
                  <a:pt x="2933" y="3676"/>
                </a:lnTo>
                <a:lnTo>
                  <a:pt x="2927" y="3689"/>
                </a:lnTo>
                <a:lnTo>
                  <a:pt x="2925" y="3696"/>
                </a:lnTo>
                <a:lnTo>
                  <a:pt x="2925" y="3699"/>
                </a:lnTo>
                <a:lnTo>
                  <a:pt x="2928" y="3708"/>
                </a:lnTo>
                <a:lnTo>
                  <a:pt x="2932" y="3713"/>
                </a:lnTo>
                <a:lnTo>
                  <a:pt x="2941" y="3719"/>
                </a:lnTo>
                <a:lnTo>
                  <a:pt x="2959" y="3723"/>
                </a:lnTo>
                <a:lnTo>
                  <a:pt x="2964" y="3721"/>
                </a:lnTo>
                <a:lnTo>
                  <a:pt x="2968" y="3721"/>
                </a:lnTo>
                <a:lnTo>
                  <a:pt x="2973" y="3725"/>
                </a:lnTo>
                <a:lnTo>
                  <a:pt x="2976" y="3731"/>
                </a:lnTo>
                <a:lnTo>
                  <a:pt x="2977" y="3735"/>
                </a:lnTo>
                <a:lnTo>
                  <a:pt x="2977" y="3737"/>
                </a:lnTo>
                <a:lnTo>
                  <a:pt x="2978" y="3738"/>
                </a:lnTo>
                <a:lnTo>
                  <a:pt x="2979" y="3740"/>
                </a:lnTo>
                <a:lnTo>
                  <a:pt x="2977" y="3742"/>
                </a:lnTo>
                <a:lnTo>
                  <a:pt x="2975" y="3743"/>
                </a:lnTo>
                <a:lnTo>
                  <a:pt x="2974" y="3749"/>
                </a:lnTo>
                <a:lnTo>
                  <a:pt x="2974" y="3757"/>
                </a:lnTo>
                <a:lnTo>
                  <a:pt x="2975" y="3759"/>
                </a:lnTo>
                <a:lnTo>
                  <a:pt x="2979" y="3762"/>
                </a:lnTo>
                <a:lnTo>
                  <a:pt x="2985" y="3765"/>
                </a:lnTo>
                <a:lnTo>
                  <a:pt x="2991" y="3766"/>
                </a:lnTo>
                <a:lnTo>
                  <a:pt x="3002" y="3764"/>
                </a:lnTo>
                <a:lnTo>
                  <a:pt x="3007" y="3760"/>
                </a:lnTo>
                <a:lnTo>
                  <a:pt x="3006" y="3758"/>
                </a:lnTo>
                <a:lnTo>
                  <a:pt x="3006" y="3756"/>
                </a:lnTo>
                <a:lnTo>
                  <a:pt x="3016" y="3749"/>
                </a:lnTo>
                <a:lnTo>
                  <a:pt x="3022" y="3744"/>
                </a:lnTo>
                <a:lnTo>
                  <a:pt x="3021" y="3742"/>
                </a:lnTo>
                <a:lnTo>
                  <a:pt x="3020" y="3741"/>
                </a:lnTo>
                <a:lnTo>
                  <a:pt x="3021" y="3741"/>
                </a:lnTo>
                <a:lnTo>
                  <a:pt x="3024" y="3740"/>
                </a:lnTo>
                <a:lnTo>
                  <a:pt x="3037" y="3734"/>
                </a:lnTo>
                <a:lnTo>
                  <a:pt x="3048" y="3739"/>
                </a:lnTo>
                <a:lnTo>
                  <a:pt x="3054" y="3745"/>
                </a:lnTo>
                <a:lnTo>
                  <a:pt x="3059" y="3745"/>
                </a:lnTo>
                <a:lnTo>
                  <a:pt x="3064" y="3748"/>
                </a:lnTo>
                <a:lnTo>
                  <a:pt x="3068" y="3751"/>
                </a:lnTo>
                <a:lnTo>
                  <a:pt x="3074" y="3751"/>
                </a:lnTo>
                <a:lnTo>
                  <a:pt x="3080" y="3751"/>
                </a:lnTo>
                <a:lnTo>
                  <a:pt x="3081" y="3749"/>
                </a:lnTo>
                <a:lnTo>
                  <a:pt x="3083" y="3748"/>
                </a:lnTo>
                <a:lnTo>
                  <a:pt x="3085" y="3748"/>
                </a:lnTo>
                <a:lnTo>
                  <a:pt x="3087" y="3751"/>
                </a:lnTo>
                <a:lnTo>
                  <a:pt x="3093" y="3753"/>
                </a:lnTo>
                <a:lnTo>
                  <a:pt x="3098" y="3753"/>
                </a:lnTo>
                <a:lnTo>
                  <a:pt x="3102" y="3752"/>
                </a:lnTo>
                <a:lnTo>
                  <a:pt x="3104" y="3753"/>
                </a:lnTo>
                <a:lnTo>
                  <a:pt x="3101" y="3757"/>
                </a:lnTo>
                <a:lnTo>
                  <a:pt x="3102" y="3763"/>
                </a:lnTo>
                <a:lnTo>
                  <a:pt x="3099" y="3765"/>
                </a:lnTo>
                <a:lnTo>
                  <a:pt x="3097" y="3768"/>
                </a:lnTo>
                <a:lnTo>
                  <a:pt x="3098" y="3770"/>
                </a:lnTo>
                <a:lnTo>
                  <a:pt x="3099" y="3771"/>
                </a:lnTo>
                <a:lnTo>
                  <a:pt x="3099" y="3773"/>
                </a:lnTo>
                <a:lnTo>
                  <a:pt x="3097" y="3774"/>
                </a:lnTo>
                <a:lnTo>
                  <a:pt x="3093" y="3778"/>
                </a:lnTo>
                <a:lnTo>
                  <a:pt x="3091" y="3778"/>
                </a:lnTo>
                <a:lnTo>
                  <a:pt x="3089" y="3777"/>
                </a:lnTo>
                <a:lnTo>
                  <a:pt x="3089" y="3776"/>
                </a:lnTo>
                <a:lnTo>
                  <a:pt x="3088" y="3774"/>
                </a:lnTo>
                <a:lnTo>
                  <a:pt x="3087" y="3772"/>
                </a:lnTo>
                <a:lnTo>
                  <a:pt x="3083" y="3772"/>
                </a:lnTo>
                <a:lnTo>
                  <a:pt x="3079" y="3772"/>
                </a:lnTo>
                <a:lnTo>
                  <a:pt x="3069" y="3778"/>
                </a:lnTo>
                <a:lnTo>
                  <a:pt x="3060" y="3782"/>
                </a:lnTo>
                <a:lnTo>
                  <a:pt x="3051" y="3785"/>
                </a:lnTo>
                <a:lnTo>
                  <a:pt x="3048" y="3788"/>
                </a:lnTo>
                <a:lnTo>
                  <a:pt x="3046" y="3788"/>
                </a:lnTo>
                <a:lnTo>
                  <a:pt x="3042" y="3787"/>
                </a:lnTo>
                <a:lnTo>
                  <a:pt x="3039" y="3787"/>
                </a:lnTo>
                <a:lnTo>
                  <a:pt x="3039" y="3788"/>
                </a:lnTo>
                <a:lnTo>
                  <a:pt x="3042" y="3791"/>
                </a:lnTo>
                <a:lnTo>
                  <a:pt x="3043" y="3793"/>
                </a:lnTo>
                <a:lnTo>
                  <a:pt x="3042" y="3795"/>
                </a:lnTo>
                <a:lnTo>
                  <a:pt x="3040" y="3796"/>
                </a:lnTo>
                <a:lnTo>
                  <a:pt x="3038" y="3794"/>
                </a:lnTo>
                <a:lnTo>
                  <a:pt x="3036" y="3796"/>
                </a:lnTo>
                <a:lnTo>
                  <a:pt x="3035" y="3799"/>
                </a:lnTo>
                <a:lnTo>
                  <a:pt x="3035" y="3807"/>
                </a:lnTo>
                <a:lnTo>
                  <a:pt x="3033" y="3809"/>
                </a:lnTo>
                <a:lnTo>
                  <a:pt x="3029" y="3809"/>
                </a:lnTo>
                <a:lnTo>
                  <a:pt x="3025" y="3812"/>
                </a:lnTo>
                <a:lnTo>
                  <a:pt x="3023" y="3811"/>
                </a:lnTo>
                <a:lnTo>
                  <a:pt x="3022" y="3809"/>
                </a:lnTo>
                <a:lnTo>
                  <a:pt x="3023" y="3806"/>
                </a:lnTo>
                <a:lnTo>
                  <a:pt x="3022" y="3804"/>
                </a:lnTo>
                <a:lnTo>
                  <a:pt x="3020" y="3804"/>
                </a:lnTo>
                <a:lnTo>
                  <a:pt x="3017" y="3805"/>
                </a:lnTo>
                <a:lnTo>
                  <a:pt x="3015" y="3808"/>
                </a:lnTo>
                <a:lnTo>
                  <a:pt x="3014" y="3809"/>
                </a:lnTo>
                <a:lnTo>
                  <a:pt x="3017" y="3813"/>
                </a:lnTo>
                <a:lnTo>
                  <a:pt x="3020" y="3814"/>
                </a:lnTo>
                <a:lnTo>
                  <a:pt x="3021" y="3815"/>
                </a:lnTo>
                <a:lnTo>
                  <a:pt x="3019" y="3817"/>
                </a:lnTo>
                <a:lnTo>
                  <a:pt x="3013" y="3820"/>
                </a:lnTo>
                <a:lnTo>
                  <a:pt x="3012" y="3823"/>
                </a:lnTo>
                <a:lnTo>
                  <a:pt x="3010" y="3825"/>
                </a:lnTo>
                <a:lnTo>
                  <a:pt x="3008" y="3827"/>
                </a:lnTo>
                <a:lnTo>
                  <a:pt x="3006" y="3829"/>
                </a:lnTo>
                <a:lnTo>
                  <a:pt x="3004" y="3831"/>
                </a:lnTo>
                <a:lnTo>
                  <a:pt x="3001" y="3832"/>
                </a:lnTo>
                <a:lnTo>
                  <a:pt x="2997" y="3837"/>
                </a:lnTo>
                <a:lnTo>
                  <a:pt x="2994" y="3842"/>
                </a:lnTo>
                <a:lnTo>
                  <a:pt x="2991" y="3844"/>
                </a:lnTo>
                <a:lnTo>
                  <a:pt x="2988" y="3852"/>
                </a:lnTo>
                <a:lnTo>
                  <a:pt x="2984" y="3857"/>
                </a:lnTo>
                <a:lnTo>
                  <a:pt x="2982" y="3864"/>
                </a:lnTo>
                <a:lnTo>
                  <a:pt x="2983" y="3868"/>
                </a:lnTo>
                <a:lnTo>
                  <a:pt x="2988" y="3868"/>
                </a:lnTo>
                <a:lnTo>
                  <a:pt x="2991" y="3869"/>
                </a:lnTo>
                <a:lnTo>
                  <a:pt x="2997" y="3875"/>
                </a:lnTo>
                <a:lnTo>
                  <a:pt x="3003" y="3879"/>
                </a:lnTo>
                <a:lnTo>
                  <a:pt x="3010" y="3881"/>
                </a:lnTo>
                <a:lnTo>
                  <a:pt x="3018" y="3886"/>
                </a:lnTo>
                <a:lnTo>
                  <a:pt x="3020" y="3888"/>
                </a:lnTo>
                <a:lnTo>
                  <a:pt x="3022" y="3892"/>
                </a:lnTo>
                <a:lnTo>
                  <a:pt x="3026" y="3905"/>
                </a:lnTo>
                <a:lnTo>
                  <a:pt x="3029" y="3911"/>
                </a:lnTo>
                <a:lnTo>
                  <a:pt x="3029" y="3914"/>
                </a:lnTo>
                <a:lnTo>
                  <a:pt x="3033" y="3921"/>
                </a:lnTo>
                <a:lnTo>
                  <a:pt x="3037" y="3931"/>
                </a:lnTo>
                <a:lnTo>
                  <a:pt x="3042" y="3940"/>
                </a:lnTo>
                <a:lnTo>
                  <a:pt x="3042" y="3948"/>
                </a:lnTo>
                <a:lnTo>
                  <a:pt x="3041" y="3951"/>
                </a:lnTo>
                <a:lnTo>
                  <a:pt x="3041" y="3955"/>
                </a:lnTo>
                <a:lnTo>
                  <a:pt x="3046" y="3959"/>
                </a:lnTo>
                <a:lnTo>
                  <a:pt x="3056" y="3963"/>
                </a:lnTo>
                <a:lnTo>
                  <a:pt x="3058" y="3965"/>
                </a:lnTo>
                <a:lnTo>
                  <a:pt x="3060" y="3967"/>
                </a:lnTo>
                <a:lnTo>
                  <a:pt x="3060" y="3974"/>
                </a:lnTo>
                <a:lnTo>
                  <a:pt x="3062" y="3976"/>
                </a:lnTo>
                <a:lnTo>
                  <a:pt x="3063" y="3977"/>
                </a:lnTo>
                <a:lnTo>
                  <a:pt x="3070" y="3980"/>
                </a:lnTo>
                <a:lnTo>
                  <a:pt x="3073" y="3983"/>
                </a:lnTo>
                <a:lnTo>
                  <a:pt x="3075" y="3987"/>
                </a:lnTo>
                <a:lnTo>
                  <a:pt x="3076" y="3990"/>
                </a:lnTo>
                <a:lnTo>
                  <a:pt x="3077" y="3995"/>
                </a:lnTo>
                <a:lnTo>
                  <a:pt x="3073" y="3995"/>
                </a:lnTo>
                <a:lnTo>
                  <a:pt x="3070" y="3994"/>
                </a:lnTo>
                <a:lnTo>
                  <a:pt x="3059" y="3988"/>
                </a:lnTo>
                <a:lnTo>
                  <a:pt x="3056" y="3988"/>
                </a:lnTo>
                <a:lnTo>
                  <a:pt x="3051" y="3989"/>
                </a:lnTo>
                <a:lnTo>
                  <a:pt x="3045" y="3988"/>
                </a:lnTo>
                <a:lnTo>
                  <a:pt x="3039" y="3981"/>
                </a:lnTo>
                <a:lnTo>
                  <a:pt x="3034" y="3979"/>
                </a:lnTo>
                <a:lnTo>
                  <a:pt x="3030" y="3978"/>
                </a:lnTo>
                <a:lnTo>
                  <a:pt x="3018" y="3984"/>
                </a:lnTo>
                <a:lnTo>
                  <a:pt x="3015" y="3984"/>
                </a:lnTo>
                <a:lnTo>
                  <a:pt x="3014" y="3984"/>
                </a:lnTo>
                <a:lnTo>
                  <a:pt x="3013" y="3985"/>
                </a:lnTo>
                <a:lnTo>
                  <a:pt x="3018" y="3986"/>
                </a:lnTo>
                <a:lnTo>
                  <a:pt x="3024" y="3985"/>
                </a:lnTo>
                <a:lnTo>
                  <a:pt x="3029" y="3982"/>
                </a:lnTo>
                <a:lnTo>
                  <a:pt x="3036" y="3983"/>
                </a:lnTo>
                <a:lnTo>
                  <a:pt x="3038" y="3986"/>
                </a:lnTo>
                <a:lnTo>
                  <a:pt x="3039" y="3990"/>
                </a:lnTo>
                <a:lnTo>
                  <a:pt x="3044" y="3993"/>
                </a:lnTo>
                <a:lnTo>
                  <a:pt x="3048" y="3994"/>
                </a:lnTo>
                <a:lnTo>
                  <a:pt x="3054" y="3998"/>
                </a:lnTo>
                <a:lnTo>
                  <a:pt x="3059" y="4004"/>
                </a:lnTo>
                <a:lnTo>
                  <a:pt x="3070" y="4011"/>
                </a:lnTo>
                <a:lnTo>
                  <a:pt x="3074" y="4017"/>
                </a:lnTo>
                <a:lnTo>
                  <a:pt x="3076" y="4021"/>
                </a:lnTo>
                <a:lnTo>
                  <a:pt x="3077" y="4027"/>
                </a:lnTo>
                <a:lnTo>
                  <a:pt x="3073" y="4029"/>
                </a:lnTo>
                <a:lnTo>
                  <a:pt x="3070" y="4029"/>
                </a:lnTo>
                <a:lnTo>
                  <a:pt x="3065" y="4030"/>
                </a:lnTo>
                <a:lnTo>
                  <a:pt x="3061" y="4032"/>
                </a:lnTo>
                <a:lnTo>
                  <a:pt x="3057" y="4036"/>
                </a:lnTo>
                <a:lnTo>
                  <a:pt x="3046" y="4041"/>
                </a:lnTo>
                <a:lnTo>
                  <a:pt x="3044" y="4045"/>
                </a:lnTo>
                <a:lnTo>
                  <a:pt x="3043" y="4048"/>
                </a:lnTo>
                <a:lnTo>
                  <a:pt x="3040" y="4050"/>
                </a:lnTo>
                <a:lnTo>
                  <a:pt x="3033" y="4048"/>
                </a:lnTo>
                <a:lnTo>
                  <a:pt x="3027" y="4048"/>
                </a:lnTo>
                <a:lnTo>
                  <a:pt x="3020" y="4053"/>
                </a:lnTo>
                <a:lnTo>
                  <a:pt x="3018" y="4054"/>
                </a:lnTo>
                <a:lnTo>
                  <a:pt x="3019" y="4054"/>
                </a:lnTo>
                <a:lnTo>
                  <a:pt x="3020" y="4053"/>
                </a:lnTo>
                <a:lnTo>
                  <a:pt x="3024" y="4054"/>
                </a:lnTo>
                <a:lnTo>
                  <a:pt x="3029" y="4052"/>
                </a:lnTo>
                <a:lnTo>
                  <a:pt x="3034" y="4059"/>
                </a:lnTo>
                <a:lnTo>
                  <a:pt x="3043" y="4058"/>
                </a:lnTo>
                <a:lnTo>
                  <a:pt x="3052" y="4052"/>
                </a:lnTo>
                <a:lnTo>
                  <a:pt x="3055" y="4052"/>
                </a:lnTo>
                <a:lnTo>
                  <a:pt x="3058" y="4053"/>
                </a:lnTo>
                <a:lnTo>
                  <a:pt x="3062" y="4055"/>
                </a:lnTo>
                <a:lnTo>
                  <a:pt x="3070" y="4065"/>
                </a:lnTo>
                <a:lnTo>
                  <a:pt x="3075" y="4066"/>
                </a:lnTo>
                <a:lnTo>
                  <a:pt x="3080" y="4068"/>
                </a:lnTo>
                <a:lnTo>
                  <a:pt x="3082" y="4069"/>
                </a:lnTo>
                <a:lnTo>
                  <a:pt x="3084" y="4069"/>
                </a:lnTo>
                <a:lnTo>
                  <a:pt x="3078" y="4073"/>
                </a:lnTo>
                <a:lnTo>
                  <a:pt x="3070" y="4081"/>
                </a:lnTo>
                <a:lnTo>
                  <a:pt x="3067" y="4083"/>
                </a:lnTo>
                <a:lnTo>
                  <a:pt x="3064" y="4085"/>
                </a:lnTo>
                <a:lnTo>
                  <a:pt x="3071" y="4084"/>
                </a:lnTo>
                <a:lnTo>
                  <a:pt x="3075" y="4080"/>
                </a:lnTo>
                <a:lnTo>
                  <a:pt x="3078" y="4079"/>
                </a:lnTo>
                <a:lnTo>
                  <a:pt x="3080" y="4080"/>
                </a:lnTo>
                <a:lnTo>
                  <a:pt x="3081" y="4085"/>
                </a:lnTo>
                <a:lnTo>
                  <a:pt x="3079" y="4099"/>
                </a:lnTo>
                <a:lnTo>
                  <a:pt x="3077" y="4099"/>
                </a:lnTo>
                <a:lnTo>
                  <a:pt x="3074" y="4095"/>
                </a:lnTo>
                <a:lnTo>
                  <a:pt x="3072" y="4094"/>
                </a:lnTo>
                <a:lnTo>
                  <a:pt x="3070" y="4095"/>
                </a:lnTo>
                <a:lnTo>
                  <a:pt x="3065" y="4095"/>
                </a:lnTo>
                <a:lnTo>
                  <a:pt x="3064" y="4097"/>
                </a:lnTo>
                <a:lnTo>
                  <a:pt x="3062" y="4099"/>
                </a:lnTo>
                <a:lnTo>
                  <a:pt x="3065" y="4100"/>
                </a:lnTo>
                <a:lnTo>
                  <a:pt x="3070" y="4104"/>
                </a:lnTo>
                <a:lnTo>
                  <a:pt x="3070" y="4106"/>
                </a:lnTo>
                <a:lnTo>
                  <a:pt x="3069" y="4108"/>
                </a:lnTo>
                <a:lnTo>
                  <a:pt x="3066" y="4107"/>
                </a:lnTo>
                <a:lnTo>
                  <a:pt x="3070" y="4110"/>
                </a:lnTo>
                <a:lnTo>
                  <a:pt x="3069" y="4114"/>
                </a:lnTo>
                <a:lnTo>
                  <a:pt x="3067" y="4115"/>
                </a:lnTo>
                <a:lnTo>
                  <a:pt x="3065" y="4116"/>
                </a:lnTo>
                <a:lnTo>
                  <a:pt x="3063" y="4119"/>
                </a:lnTo>
                <a:lnTo>
                  <a:pt x="3066" y="4123"/>
                </a:lnTo>
                <a:lnTo>
                  <a:pt x="3068" y="4129"/>
                </a:lnTo>
                <a:lnTo>
                  <a:pt x="3068" y="4132"/>
                </a:lnTo>
                <a:lnTo>
                  <a:pt x="3065" y="4131"/>
                </a:lnTo>
                <a:lnTo>
                  <a:pt x="3059" y="4135"/>
                </a:lnTo>
                <a:lnTo>
                  <a:pt x="3056" y="4135"/>
                </a:lnTo>
                <a:lnTo>
                  <a:pt x="3054" y="4130"/>
                </a:lnTo>
                <a:lnTo>
                  <a:pt x="3052" y="4131"/>
                </a:lnTo>
                <a:lnTo>
                  <a:pt x="3050" y="4132"/>
                </a:lnTo>
                <a:lnTo>
                  <a:pt x="3048" y="4138"/>
                </a:lnTo>
                <a:lnTo>
                  <a:pt x="3045" y="4142"/>
                </a:lnTo>
                <a:lnTo>
                  <a:pt x="3043" y="4144"/>
                </a:lnTo>
                <a:lnTo>
                  <a:pt x="3040" y="4143"/>
                </a:lnTo>
                <a:lnTo>
                  <a:pt x="3038" y="4143"/>
                </a:lnTo>
                <a:lnTo>
                  <a:pt x="3038" y="4145"/>
                </a:lnTo>
                <a:lnTo>
                  <a:pt x="3041" y="4146"/>
                </a:lnTo>
                <a:lnTo>
                  <a:pt x="3041" y="4148"/>
                </a:lnTo>
                <a:lnTo>
                  <a:pt x="3035" y="4154"/>
                </a:lnTo>
                <a:lnTo>
                  <a:pt x="3035" y="4156"/>
                </a:lnTo>
                <a:lnTo>
                  <a:pt x="3035" y="4158"/>
                </a:lnTo>
                <a:lnTo>
                  <a:pt x="3032" y="4160"/>
                </a:lnTo>
                <a:lnTo>
                  <a:pt x="3033" y="4164"/>
                </a:lnTo>
                <a:lnTo>
                  <a:pt x="3033" y="4167"/>
                </a:lnTo>
                <a:lnTo>
                  <a:pt x="3030" y="4171"/>
                </a:lnTo>
                <a:lnTo>
                  <a:pt x="3028" y="4173"/>
                </a:lnTo>
                <a:lnTo>
                  <a:pt x="3025" y="4177"/>
                </a:lnTo>
                <a:lnTo>
                  <a:pt x="3021" y="4179"/>
                </a:lnTo>
                <a:lnTo>
                  <a:pt x="3016" y="4188"/>
                </a:lnTo>
                <a:lnTo>
                  <a:pt x="3015" y="4192"/>
                </a:lnTo>
                <a:lnTo>
                  <a:pt x="3014" y="4196"/>
                </a:lnTo>
                <a:lnTo>
                  <a:pt x="3013" y="4198"/>
                </a:lnTo>
                <a:lnTo>
                  <a:pt x="3010" y="4199"/>
                </a:lnTo>
                <a:lnTo>
                  <a:pt x="3007" y="4198"/>
                </a:lnTo>
                <a:lnTo>
                  <a:pt x="3007" y="4196"/>
                </a:lnTo>
                <a:lnTo>
                  <a:pt x="3006" y="4195"/>
                </a:lnTo>
                <a:lnTo>
                  <a:pt x="3005" y="4193"/>
                </a:lnTo>
                <a:lnTo>
                  <a:pt x="3005" y="4191"/>
                </a:lnTo>
                <a:lnTo>
                  <a:pt x="3005" y="4189"/>
                </a:lnTo>
                <a:lnTo>
                  <a:pt x="3004" y="4190"/>
                </a:lnTo>
                <a:lnTo>
                  <a:pt x="3003" y="4192"/>
                </a:lnTo>
                <a:lnTo>
                  <a:pt x="3001" y="4194"/>
                </a:lnTo>
                <a:lnTo>
                  <a:pt x="2999" y="4193"/>
                </a:lnTo>
                <a:lnTo>
                  <a:pt x="2997" y="4192"/>
                </a:lnTo>
                <a:lnTo>
                  <a:pt x="2997" y="4194"/>
                </a:lnTo>
                <a:lnTo>
                  <a:pt x="2998" y="4196"/>
                </a:lnTo>
                <a:lnTo>
                  <a:pt x="2998" y="4198"/>
                </a:lnTo>
                <a:lnTo>
                  <a:pt x="3002" y="4198"/>
                </a:lnTo>
                <a:lnTo>
                  <a:pt x="3004" y="4201"/>
                </a:lnTo>
                <a:lnTo>
                  <a:pt x="3005" y="4205"/>
                </a:lnTo>
                <a:lnTo>
                  <a:pt x="3006" y="4206"/>
                </a:lnTo>
                <a:lnTo>
                  <a:pt x="3007" y="4208"/>
                </a:lnTo>
                <a:lnTo>
                  <a:pt x="3007" y="4209"/>
                </a:lnTo>
                <a:lnTo>
                  <a:pt x="3004" y="4210"/>
                </a:lnTo>
                <a:lnTo>
                  <a:pt x="3000" y="4213"/>
                </a:lnTo>
                <a:lnTo>
                  <a:pt x="2996" y="4217"/>
                </a:lnTo>
                <a:lnTo>
                  <a:pt x="2992" y="4220"/>
                </a:lnTo>
                <a:lnTo>
                  <a:pt x="2989" y="4220"/>
                </a:lnTo>
                <a:lnTo>
                  <a:pt x="2987" y="4220"/>
                </a:lnTo>
                <a:lnTo>
                  <a:pt x="2984" y="4218"/>
                </a:lnTo>
                <a:lnTo>
                  <a:pt x="2981" y="4217"/>
                </a:lnTo>
                <a:lnTo>
                  <a:pt x="2985" y="4223"/>
                </a:lnTo>
                <a:lnTo>
                  <a:pt x="2988" y="4224"/>
                </a:lnTo>
                <a:lnTo>
                  <a:pt x="2991" y="4224"/>
                </a:lnTo>
                <a:lnTo>
                  <a:pt x="2994" y="4222"/>
                </a:lnTo>
                <a:lnTo>
                  <a:pt x="2998" y="4222"/>
                </a:lnTo>
                <a:lnTo>
                  <a:pt x="2999" y="4225"/>
                </a:lnTo>
                <a:lnTo>
                  <a:pt x="2998" y="4229"/>
                </a:lnTo>
                <a:lnTo>
                  <a:pt x="2995" y="4234"/>
                </a:lnTo>
                <a:lnTo>
                  <a:pt x="2995" y="4238"/>
                </a:lnTo>
                <a:lnTo>
                  <a:pt x="2998" y="4244"/>
                </a:lnTo>
                <a:lnTo>
                  <a:pt x="2998" y="4246"/>
                </a:lnTo>
                <a:lnTo>
                  <a:pt x="2997" y="4247"/>
                </a:lnTo>
                <a:lnTo>
                  <a:pt x="2994" y="4245"/>
                </a:lnTo>
                <a:lnTo>
                  <a:pt x="2991" y="4243"/>
                </a:lnTo>
                <a:lnTo>
                  <a:pt x="2988" y="4243"/>
                </a:lnTo>
                <a:lnTo>
                  <a:pt x="2985" y="4243"/>
                </a:lnTo>
                <a:lnTo>
                  <a:pt x="2982" y="4243"/>
                </a:lnTo>
                <a:lnTo>
                  <a:pt x="2981" y="4245"/>
                </a:lnTo>
                <a:lnTo>
                  <a:pt x="2982" y="4247"/>
                </a:lnTo>
                <a:lnTo>
                  <a:pt x="2985" y="4249"/>
                </a:lnTo>
                <a:lnTo>
                  <a:pt x="2986" y="4252"/>
                </a:lnTo>
                <a:lnTo>
                  <a:pt x="2984" y="4253"/>
                </a:lnTo>
                <a:lnTo>
                  <a:pt x="2977" y="4252"/>
                </a:lnTo>
                <a:lnTo>
                  <a:pt x="2975" y="4253"/>
                </a:lnTo>
                <a:lnTo>
                  <a:pt x="2973" y="4256"/>
                </a:lnTo>
                <a:lnTo>
                  <a:pt x="2975" y="4260"/>
                </a:lnTo>
                <a:lnTo>
                  <a:pt x="2973" y="4263"/>
                </a:lnTo>
                <a:lnTo>
                  <a:pt x="2970" y="4264"/>
                </a:lnTo>
                <a:lnTo>
                  <a:pt x="2966" y="4266"/>
                </a:lnTo>
                <a:lnTo>
                  <a:pt x="2963" y="4267"/>
                </a:lnTo>
                <a:lnTo>
                  <a:pt x="2964" y="4268"/>
                </a:lnTo>
                <a:lnTo>
                  <a:pt x="2965" y="4269"/>
                </a:lnTo>
                <a:lnTo>
                  <a:pt x="2966" y="4270"/>
                </a:lnTo>
                <a:lnTo>
                  <a:pt x="2964" y="4275"/>
                </a:lnTo>
                <a:lnTo>
                  <a:pt x="2961" y="4277"/>
                </a:lnTo>
                <a:lnTo>
                  <a:pt x="2956" y="4276"/>
                </a:lnTo>
                <a:lnTo>
                  <a:pt x="2951" y="4277"/>
                </a:lnTo>
                <a:lnTo>
                  <a:pt x="2948" y="4275"/>
                </a:lnTo>
                <a:lnTo>
                  <a:pt x="2944" y="4275"/>
                </a:lnTo>
                <a:lnTo>
                  <a:pt x="2942" y="4278"/>
                </a:lnTo>
                <a:lnTo>
                  <a:pt x="2941" y="4281"/>
                </a:lnTo>
                <a:lnTo>
                  <a:pt x="2939" y="4281"/>
                </a:lnTo>
                <a:lnTo>
                  <a:pt x="2937" y="4281"/>
                </a:lnTo>
                <a:lnTo>
                  <a:pt x="2936" y="4281"/>
                </a:lnTo>
                <a:lnTo>
                  <a:pt x="2936" y="4282"/>
                </a:lnTo>
                <a:lnTo>
                  <a:pt x="2937" y="4284"/>
                </a:lnTo>
                <a:lnTo>
                  <a:pt x="2942" y="4284"/>
                </a:lnTo>
                <a:lnTo>
                  <a:pt x="2943" y="4286"/>
                </a:lnTo>
                <a:lnTo>
                  <a:pt x="2943" y="4290"/>
                </a:lnTo>
                <a:lnTo>
                  <a:pt x="2938" y="4295"/>
                </a:lnTo>
                <a:lnTo>
                  <a:pt x="2936" y="4299"/>
                </a:lnTo>
                <a:lnTo>
                  <a:pt x="2932" y="4298"/>
                </a:lnTo>
                <a:lnTo>
                  <a:pt x="2930" y="4301"/>
                </a:lnTo>
                <a:lnTo>
                  <a:pt x="2928" y="4305"/>
                </a:lnTo>
                <a:lnTo>
                  <a:pt x="2926" y="4304"/>
                </a:lnTo>
                <a:lnTo>
                  <a:pt x="2922" y="4305"/>
                </a:lnTo>
                <a:lnTo>
                  <a:pt x="2921" y="4307"/>
                </a:lnTo>
                <a:lnTo>
                  <a:pt x="2922" y="4308"/>
                </a:lnTo>
                <a:lnTo>
                  <a:pt x="2922" y="4309"/>
                </a:lnTo>
                <a:lnTo>
                  <a:pt x="2921" y="4313"/>
                </a:lnTo>
                <a:lnTo>
                  <a:pt x="2919" y="4315"/>
                </a:lnTo>
                <a:lnTo>
                  <a:pt x="2918" y="4313"/>
                </a:lnTo>
                <a:lnTo>
                  <a:pt x="2918" y="4310"/>
                </a:lnTo>
                <a:lnTo>
                  <a:pt x="2916" y="4310"/>
                </a:lnTo>
                <a:lnTo>
                  <a:pt x="2914" y="4313"/>
                </a:lnTo>
                <a:lnTo>
                  <a:pt x="2911" y="4314"/>
                </a:lnTo>
                <a:lnTo>
                  <a:pt x="2909" y="4315"/>
                </a:lnTo>
                <a:lnTo>
                  <a:pt x="2907" y="4313"/>
                </a:lnTo>
                <a:lnTo>
                  <a:pt x="2903" y="4313"/>
                </a:lnTo>
                <a:lnTo>
                  <a:pt x="2901" y="4320"/>
                </a:lnTo>
                <a:lnTo>
                  <a:pt x="2898" y="4323"/>
                </a:lnTo>
                <a:lnTo>
                  <a:pt x="2896" y="4323"/>
                </a:lnTo>
                <a:lnTo>
                  <a:pt x="2893" y="4324"/>
                </a:lnTo>
                <a:lnTo>
                  <a:pt x="2895" y="4325"/>
                </a:lnTo>
                <a:lnTo>
                  <a:pt x="2896" y="4327"/>
                </a:lnTo>
                <a:lnTo>
                  <a:pt x="2895" y="4328"/>
                </a:lnTo>
                <a:lnTo>
                  <a:pt x="2892" y="4329"/>
                </a:lnTo>
                <a:lnTo>
                  <a:pt x="2890" y="4330"/>
                </a:lnTo>
                <a:lnTo>
                  <a:pt x="2890" y="4337"/>
                </a:lnTo>
                <a:lnTo>
                  <a:pt x="2888" y="4339"/>
                </a:lnTo>
                <a:lnTo>
                  <a:pt x="2884" y="4339"/>
                </a:lnTo>
                <a:lnTo>
                  <a:pt x="2880" y="4338"/>
                </a:lnTo>
                <a:lnTo>
                  <a:pt x="2879" y="4339"/>
                </a:lnTo>
                <a:lnTo>
                  <a:pt x="2879" y="4340"/>
                </a:lnTo>
                <a:lnTo>
                  <a:pt x="2877" y="4341"/>
                </a:lnTo>
                <a:lnTo>
                  <a:pt x="2874" y="4342"/>
                </a:lnTo>
                <a:lnTo>
                  <a:pt x="2866" y="4344"/>
                </a:lnTo>
                <a:lnTo>
                  <a:pt x="2863" y="4344"/>
                </a:lnTo>
                <a:lnTo>
                  <a:pt x="2859" y="4342"/>
                </a:lnTo>
                <a:lnTo>
                  <a:pt x="2856" y="4344"/>
                </a:lnTo>
                <a:lnTo>
                  <a:pt x="2855" y="4346"/>
                </a:lnTo>
                <a:lnTo>
                  <a:pt x="2854" y="4348"/>
                </a:lnTo>
                <a:lnTo>
                  <a:pt x="2850" y="4348"/>
                </a:lnTo>
                <a:lnTo>
                  <a:pt x="2847" y="4345"/>
                </a:lnTo>
                <a:lnTo>
                  <a:pt x="2844" y="4344"/>
                </a:lnTo>
                <a:lnTo>
                  <a:pt x="2840" y="4345"/>
                </a:lnTo>
                <a:lnTo>
                  <a:pt x="2837" y="4348"/>
                </a:lnTo>
                <a:lnTo>
                  <a:pt x="2834" y="4349"/>
                </a:lnTo>
                <a:lnTo>
                  <a:pt x="2833" y="4351"/>
                </a:lnTo>
                <a:lnTo>
                  <a:pt x="2832" y="4351"/>
                </a:lnTo>
                <a:lnTo>
                  <a:pt x="2828" y="4351"/>
                </a:lnTo>
                <a:lnTo>
                  <a:pt x="2827" y="4347"/>
                </a:lnTo>
                <a:lnTo>
                  <a:pt x="2825" y="4346"/>
                </a:lnTo>
                <a:lnTo>
                  <a:pt x="2822" y="4348"/>
                </a:lnTo>
                <a:lnTo>
                  <a:pt x="2822" y="4350"/>
                </a:lnTo>
                <a:lnTo>
                  <a:pt x="2821" y="4351"/>
                </a:lnTo>
                <a:lnTo>
                  <a:pt x="2821" y="4355"/>
                </a:lnTo>
                <a:lnTo>
                  <a:pt x="2819" y="4355"/>
                </a:lnTo>
                <a:lnTo>
                  <a:pt x="2816" y="4353"/>
                </a:lnTo>
                <a:lnTo>
                  <a:pt x="2814" y="4352"/>
                </a:lnTo>
                <a:lnTo>
                  <a:pt x="2811" y="4354"/>
                </a:lnTo>
                <a:lnTo>
                  <a:pt x="2811" y="4354"/>
                </a:lnTo>
                <a:lnTo>
                  <a:pt x="2812" y="4356"/>
                </a:lnTo>
                <a:lnTo>
                  <a:pt x="2812" y="4357"/>
                </a:lnTo>
                <a:lnTo>
                  <a:pt x="2813" y="4358"/>
                </a:lnTo>
                <a:lnTo>
                  <a:pt x="2813" y="4360"/>
                </a:lnTo>
                <a:lnTo>
                  <a:pt x="2812" y="4361"/>
                </a:lnTo>
                <a:lnTo>
                  <a:pt x="2812" y="4362"/>
                </a:lnTo>
                <a:lnTo>
                  <a:pt x="2811" y="4364"/>
                </a:lnTo>
                <a:lnTo>
                  <a:pt x="2806" y="4362"/>
                </a:lnTo>
                <a:lnTo>
                  <a:pt x="2803" y="4361"/>
                </a:lnTo>
                <a:lnTo>
                  <a:pt x="2799" y="4361"/>
                </a:lnTo>
                <a:lnTo>
                  <a:pt x="2798" y="4360"/>
                </a:lnTo>
                <a:lnTo>
                  <a:pt x="2798" y="4359"/>
                </a:lnTo>
                <a:lnTo>
                  <a:pt x="2802" y="4356"/>
                </a:lnTo>
                <a:lnTo>
                  <a:pt x="2802" y="4355"/>
                </a:lnTo>
                <a:lnTo>
                  <a:pt x="2799" y="4355"/>
                </a:lnTo>
                <a:lnTo>
                  <a:pt x="2795" y="4352"/>
                </a:lnTo>
                <a:lnTo>
                  <a:pt x="2793" y="4347"/>
                </a:lnTo>
                <a:lnTo>
                  <a:pt x="2789" y="4344"/>
                </a:lnTo>
                <a:lnTo>
                  <a:pt x="2788" y="4342"/>
                </a:lnTo>
                <a:lnTo>
                  <a:pt x="2787" y="4338"/>
                </a:lnTo>
                <a:lnTo>
                  <a:pt x="2787" y="4336"/>
                </a:lnTo>
                <a:lnTo>
                  <a:pt x="2787" y="4334"/>
                </a:lnTo>
                <a:lnTo>
                  <a:pt x="2788" y="4332"/>
                </a:lnTo>
                <a:lnTo>
                  <a:pt x="2785" y="4333"/>
                </a:lnTo>
                <a:lnTo>
                  <a:pt x="2782" y="4335"/>
                </a:lnTo>
                <a:lnTo>
                  <a:pt x="2782" y="4337"/>
                </a:lnTo>
                <a:lnTo>
                  <a:pt x="2782" y="4339"/>
                </a:lnTo>
                <a:lnTo>
                  <a:pt x="2778" y="4340"/>
                </a:lnTo>
                <a:lnTo>
                  <a:pt x="2778" y="4341"/>
                </a:lnTo>
                <a:lnTo>
                  <a:pt x="2778" y="4342"/>
                </a:lnTo>
                <a:lnTo>
                  <a:pt x="2781" y="4345"/>
                </a:lnTo>
                <a:lnTo>
                  <a:pt x="2782" y="4347"/>
                </a:lnTo>
                <a:lnTo>
                  <a:pt x="2783" y="4349"/>
                </a:lnTo>
                <a:lnTo>
                  <a:pt x="2786" y="4352"/>
                </a:lnTo>
                <a:lnTo>
                  <a:pt x="2786" y="4359"/>
                </a:lnTo>
                <a:lnTo>
                  <a:pt x="2787" y="4361"/>
                </a:lnTo>
                <a:lnTo>
                  <a:pt x="2787" y="4363"/>
                </a:lnTo>
                <a:lnTo>
                  <a:pt x="2786" y="4366"/>
                </a:lnTo>
                <a:lnTo>
                  <a:pt x="2785" y="4366"/>
                </a:lnTo>
                <a:lnTo>
                  <a:pt x="2785" y="4366"/>
                </a:lnTo>
                <a:lnTo>
                  <a:pt x="2785" y="4366"/>
                </a:lnTo>
                <a:lnTo>
                  <a:pt x="2784" y="4367"/>
                </a:lnTo>
                <a:lnTo>
                  <a:pt x="2783" y="4367"/>
                </a:lnTo>
                <a:lnTo>
                  <a:pt x="2783" y="4367"/>
                </a:lnTo>
                <a:lnTo>
                  <a:pt x="2783" y="4367"/>
                </a:lnTo>
                <a:lnTo>
                  <a:pt x="2781" y="4368"/>
                </a:lnTo>
                <a:lnTo>
                  <a:pt x="2779" y="4368"/>
                </a:lnTo>
                <a:lnTo>
                  <a:pt x="2778" y="4369"/>
                </a:lnTo>
                <a:lnTo>
                  <a:pt x="2776" y="4371"/>
                </a:lnTo>
                <a:lnTo>
                  <a:pt x="2771" y="4372"/>
                </a:lnTo>
                <a:lnTo>
                  <a:pt x="2769" y="4367"/>
                </a:lnTo>
                <a:lnTo>
                  <a:pt x="2766" y="4370"/>
                </a:lnTo>
                <a:lnTo>
                  <a:pt x="2766" y="4377"/>
                </a:lnTo>
                <a:lnTo>
                  <a:pt x="2765" y="4378"/>
                </a:lnTo>
                <a:lnTo>
                  <a:pt x="2763" y="4379"/>
                </a:lnTo>
                <a:lnTo>
                  <a:pt x="2759" y="4377"/>
                </a:lnTo>
                <a:lnTo>
                  <a:pt x="2757" y="4378"/>
                </a:lnTo>
                <a:lnTo>
                  <a:pt x="2754" y="4380"/>
                </a:lnTo>
                <a:lnTo>
                  <a:pt x="2753" y="4381"/>
                </a:lnTo>
                <a:lnTo>
                  <a:pt x="2752" y="4383"/>
                </a:lnTo>
                <a:lnTo>
                  <a:pt x="2748" y="4381"/>
                </a:lnTo>
                <a:lnTo>
                  <a:pt x="2746" y="4379"/>
                </a:lnTo>
                <a:lnTo>
                  <a:pt x="2746" y="4377"/>
                </a:lnTo>
                <a:lnTo>
                  <a:pt x="2746" y="4376"/>
                </a:lnTo>
                <a:lnTo>
                  <a:pt x="2745" y="4375"/>
                </a:lnTo>
                <a:lnTo>
                  <a:pt x="2744" y="4375"/>
                </a:lnTo>
                <a:lnTo>
                  <a:pt x="2744" y="4378"/>
                </a:lnTo>
                <a:lnTo>
                  <a:pt x="2745" y="4382"/>
                </a:lnTo>
                <a:lnTo>
                  <a:pt x="2744" y="4383"/>
                </a:lnTo>
                <a:lnTo>
                  <a:pt x="2742" y="4384"/>
                </a:lnTo>
                <a:lnTo>
                  <a:pt x="2738" y="4383"/>
                </a:lnTo>
                <a:lnTo>
                  <a:pt x="2735" y="4382"/>
                </a:lnTo>
                <a:lnTo>
                  <a:pt x="2732" y="4380"/>
                </a:lnTo>
                <a:lnTo>
                  <a:pt x="2729" y="4380"/>
                </a:lnTo>
                <a:lnTo>
                  <a:pt x="2729" y="4383"/>
                </a:lnTo>
                <a:lnTo>
                  <a:pt x="2727" y="4385"/>
                </a:lnTo>
                <a:lnTo>
                  <a:pt x="2725" y="4385"/>
                </a:lnTo>
                <a:lnTo>
                  <a:pt x="2723" y="4385"/>
                </a:lnTo>
                <a:lnTo>
                  <a:pt x="2721" y="4387"/>
                </a:lnTo>
                <a:lnTo>
                  <a:pt x="2720" y="4389"/>
                </a:lnTo>
                <a:lnTo>
                  <a:pt x="2717" y="4391"/>
                </a:lnTo>
                <a:lnTo>
                  <a:pt x="2710" y="4392"/>
                </a:lnTo>
                <a:lnTo>
                  <a:pt x="2707" y="4394"/>
                </a:lnTo>
                <a:lnTo>
                  <a:pt x="2704" y="4394"/>
                </a:lnTo>
                <a:lnTo>
                  <a:pt x="2701" y="4394"/>
                </a:lnTo>
                <a:lnTo>
                  <a:pt x="2700" y="4394"/>
                </a:lnTo>
                <a:lnTo>
                  <a:pt x="2698" y="4393"/>
                </a:lnTo>
                <a:lnTo>
                  <a:pt x="2697" y="4393"/>
                </a:lnTo>
                <a:lnTo>
                  <a:pt x="2696" y="4396"/>
                </a:lnTo>
                <a:lnTo>
                  <a:pt x="2692" y="4397"/>
                </a:lnTo>
                <a:lnTo>
                  <a:pt x="2688" y="4398"/>
                </a:lnTo>
                <a:lnTo>
                  <a:pt x="2684" y="4402"/>
                </a:lnTo>
                <a:lnTo>
                  <a:pt x="2681" y="4404"/>
                </a:lnTo>
                <a:lnTo>
                  <a:pt x="2679" y="4404"/>
                </a:lnTo>
                <a:lnTo>
                  <a:pt x="2677" y="4403"/>
                </a:lnTo>
                <a:lnTo>
                  <a:pt x="2676" y="4400"/>
                </a:lnTo>
                <a:lnTo>
                  <a:pt x="2675" y="4399"/>
                </a:lnTo>
                <a:lnTo>
                  <a:pt x="2675" y="4403"/>
                </a:lnTo>
                <a:lnTo>
                  <a:pt x="2674" y="4406"/>
                </a:lnTo>
                <a:lnTo>
                  <a:pt x="2673" y="4407"/>
                </a:lnTo>
                <a:lnTo>
                  <a:pt x="2668" y="4411"/>
                </a:lnTo>
                <a:lnTo>
                  <a:pt x="2666" y="4414"/>
                </a:lnTo>
                <a:lnTo>
                  <a:pt x="2667" y="4417"/>
                </a:lnTo>
                <a:lnTo>
                  <a:pt x="2674" y="4418"/>
                </a:lnTo>
                <a:lnTo>
                  <a:pt x="2674" y="4420"/>
                </a:lnTo>
                <a:lnTo>
                  <a:pt x="2674" y="4421"/>
                </a:lnTo>
                <a:lnTo>
                  <a:pt x="2672" y="4422"/>
                </a:lnTo>
                <a:lnTo>
                  <a:pt x="2672" y="4424"/>
                </a:lnTo>
                <a:lnTo>
                  <a:pt x="2679" y="4430"/>
                </a:lnTo>
                <a:lnTo>
                  <a:pt x="2679" y="4432"/>
                </a:lnTo>
                <a:lnTo>
                  <a:pt x="2678" y="4433"/>
                </a:lnTo>
                <a:lnTo>
                  <a:pt x="2677" y="4436"/>
                </a:lnTo>
                <a:lnTo>
                  <a:pt x="2673" y="4438"/>
                </a:lnTo>
                <a:lnTo>
                  <a:pt x="2665" y="4439"/>
                </a:lnTo>
                <a:lnTo>
                  <a:pt x="2659" y="4438"/>
                </a:lnTo>
                <a:lnTo>
                  <a:pt x="2657" y="4436"/>
                </a:lnTo>
                <a:lnTo>
                  <a:pt x="2657" y="4434"/>
                </a:lnTo>
                <a:lnTo>
                  <a:pt x="2659" y="4434"/>
                </a:lnTo>
                <a:lnTo>
                  <a:pt x="2660" y="4434"/>
                </a:lnTo>
                <a:lnTo>
                  <a:pt x="2660" y="4432"/>
                </a:lnTo>
                <a:lnTo>
                  <a:pt x="2659" y="4431"/>
                </a:lnTo>
                <a:lnTo>
                  <a:pt x="2656" y="4430"/>
                </a:lnTo>
                <a:lnTo>
                  <a:pt x="2654" y="4426"/>
                </a:lnTo>
                <a:lnTo>
                  <a:pt x="2654" y="4423"/>
                </a:lnTo>
                <a:lnTo>
                  <a:pt x="2653" y="4420"/>
                </a:lnTo>
                <a:lnTo>
                  <a:pt x="2651" y="4418"/>
                </a:lnTo>
                <a:lnTo>
                  <a:pt x="2650" y="4417"/>
                </a:lnTo>
                <a:lnTo>
                  <a:pt x="2649" y="4415"/>
                </a:lnTo>
                <a:lnTo>
                  <a:pt x="2651" y="4410"/>
                </a:lnTo>
                <a:lnTo>
                  <a:pt x="2650" y="4407"/>
                </a:lnTo>
                <a:lnTo>
                  <a:pt x="2653" y="4403"/>
                </a:lnTo>
                <a:lnTo>
                  <a:pt x="2653" y="4399"/>
                </a:lnTo>
                <a:lnTo>
                  <a:pt x="2658" y="4398"/>
                </a:lnTo>
                <a:lnTo>
                  <a:pt x="2659" y="4394"/>
                </a:lnTo>
                <a:lnTo>
                  <a:pt x="2655" y="4394"/>
                </a:lnTo>
                <a:lnTo>
                  <a:pt x="2653" y="4391"/>
                </a:lnTo>
                <a:lnTo>
                  <a:pt x="2652" y="4392"/>
                </a:lnTo>
                <a:lnTo>
                  <a:pt x="2650" y="4392"/>
                </a:lnTo>
                <a:lnTo>
                  <a:pt x="2647" y="4387"/>
                </a:lnTo>
                <a:lnTo>
                  <a:pt x="2646" y="4386"/>
                </a:lnTo>
                <a:lnTo>
                  <a:pt x="2644" y="4386"/>
                </a:lnTo>
                <a:lnTo>
                  <a:pt x="2645" y="4392"/>
                </a:lnTo>
                <a:lnTo>
                  <a:pt x="2641" y="4394"/>
                </a:lnTo>
                <a:lnTo>
                  <a:pt x="2638" y="4395"/>
                </a:lnTo>
                <a:lnTo>
                  <a:pt x="2634" y="4395"/>
                </a:lnTo>
                <a:lnTo>
                  <a:pt x="2631" y="4396"/>
                </a:lnTo>
                <a:lnTo>
                  <a:pt x="2629" y="4395"/>
                </a:lnTo>
                <a:lnTo>
                  <a:pt x="2629" y="4394"/>
                </a:lnTo>
                <a:lnTo>
                  <a:pt x="2631" y="4391"/>
                </a:lnTo>
                <a:lnTo>
                  <a:pt x="2630" y="4390"/>
                </a:lnTo>
                <a:lnTo>
                  <a:pt x="2627" y="4388"/>
                </a:lnTo>
                <a:lnTo>
                  <a:pt x="2623" y="4388"/>
                </a:lnTo>
                <a:lnTo>
                  <a:pt x="2621" y="4388"/>
                </a:lnTo>
                <a:lnTo>
                  <a:pt x="2618" y="4388"/>
                </a:lnTo>
                <a:lnTo>
                  <a:pt x="2617" y="4387"/>
                </a:lnTo>
                <a:lnTo>
                  <a:pt x="2614" y="4385"/>
                </a:lnTo>
                <a:lnTo>
                  <a:pt x="2612" y="4383"/>
                </a:lnTo>
                <a:lnTo>
                  <a:pt x="2611" y="4381"/>
                </a:lnTo>
                <a:lnTo>
                  <a:pt x="2612" y="4379"/>
                </a:lnTo>
                <a:lnTo>
                  <a:pt x="2612" y="4378"/>
                </a:lnTo>
                <a:lnTo>
                  <a:pt x="2608" y="4378"/>
                </a:lnTo>
                <a:lnTo>
                  <a:pt x="2608" y="4381"/>
                </a:lnTo>
                <a:lnTo>
                  <a:pt x="2608" y="4384"/>
                </a:lnTo>
                <a:lnTo>
                  <a:pt x="2609" y="4387"/>
                </a:lnTo>
                <a:lnTo>
                  <a:pt x="2608" y="4388"/>
                </a:lnTo>
                <a:lnTo>
                  <a:pt x="2606" y="4389"/>
                </a:lnTo>
                <a:lnTo>
                  <a:pt x="2604" y="4386"/>
                </a:lnTo>
                <a:lnTo>
                  <a:pt x="2603" y="4386"/>
                </a:lnTo>
                <a:lnTo>
                  <a:pt x="2602" y="4386"/>
                </a:lnTo>
                <a:lnTo>
                  <a:pt x="2601" y="4388"/>
                </a:lnTo>
                <a:lnTo>
                  <a:pt x="2599" y="4391"/>
                </a:lnTo>
                <a:lnTo>
                  <a:pt x="2596" y="4390"/>
                </a:lnTo>
                <a:lnTo>
                  <a:pt x="2593" y="4392"/>
                </a:lnTo>
                <a:lnTo>
                  <a:pt x="2590" y="4393"/>
                </a:lnTo>
                <a:lnTo>
                  <a:pt x="2588" y="4393"/>
                </a:lnTo>
                <a:lnTo>
                  <a:pt x="2584" y="4393"/>
                </a:lnTo>
                <a:lnTo>
                  <a:pt x="2580" y="4396"/>
                </a:lnTo>
                <a:lnTo>
                  <a:pt x="2578" y="4398"/>
                </a:lnTo>
                <a:lnTo>
                  <a:pt x="2574" y="4399"/>
                </a:lnTo>
                <a:lnTo>
                  <a:pt x="2570" y="4401"/>
                </a:lnTo>
                <a:lnTo>
                  <a:pt x="2569" y="4404"/>
                </a:lnTo>
                <a:lnTo>
                  <a:pt x="2569" y="4407"/>
                </a:lnTo>
                <a:lnTo>
                  <a:pt x="2568" y="4410"/>
                </a:lnTo>
                <a:lnTo>
                  <a:pt x="2561" y="4414"/>
                </a:lnTo>
                <a:lnTo>
                  <a:pt x="2559" y="4413"/>
                </a:lnTo>
                <a:lnTo>
                  <a:pt x="2558" y="4412"/>
                </a:lnTo>
                <a:lnTo>
                  <a:pt x="2556" y="4412"/>
                </a:lnTo>
                <a:lnTo>
                  <a:pt x="2555" y="4413"/>
                </a:lnTo>
                <a:lnTo>
                  <a:pt x="2553" y="4413"/>
                </a:lnTo>
                <a:lnTo>
                  <a:pt x="2551" y="4413"/>
                </a:lnTo>
                <a:lnTo>
                  <a:pt x="2549" y="4413"/>
                </a:lnTo>
                <a:lnTo>
                  <a:pt x="2547" y="4412"/>
                </a:lnTo>
                <a:lnTo>
                  <a:pt x="2546" y="4412"/>
                </a:lnTo>
                <a:lnTo>
                  <a:pt x="2544" y="4412"/>
                </a:lnTo>
                <a:lnTo>
                  <a:pt x="2544" y="4413"/>
                </a:lnTo>
                <a:lnTo>
                  <a:pt x="2546" y="4419"/>
                </a:lnTo>
                <a:lnTo>
                  <a:pt x="2547" y="4421"/>
                </a:lnTo>
                <a:lnTo>
                  <a:pt x="2540" y="4429"/>
                </a:lnTo>
                <a:lnTo>
                  <a:pt x="2540" y="4434"/>
                </a:lnTo>
                <a:lnTo>
                  <a:pt x="2538" y="4438"/>
                </a:lnTo>
                <a:lnTo>
                  <a:pt x="2534" y="4441"/>
                </a:lnTo>
                <a:lnTo>
                  <a:pt x="2526" y="4449"/>
                </a:lnTo>
                <a:lnTo>
                  <a:pt x="2523" y="4449"/>
                </a:lnTo>
                <a:lnTo>
                  <a:pt x="2520" y="4451"/>
                </a:lnTo>
                <a:lnTo>
                  <a:pt x="2514" y="4464"/>
                </a:lnTo>
                <a:lnTo>
                  <a:pt x="2514" y="4469"/>
                </a:lnTo>
                <a:lnTo>
                  <a:pt x="2513" y="4472"/>
                </a:lnTo>
                <a:lnTo>
                  <a:pt x="2513" y="4475"/>
                </a:lnTo>
                <a:lnTo>
                  <a:pt x="2510" y="4481"/>
                </a:lnTo>
                <a:lnTo>
                  <a:pt x="2508" y="4484"/>
                </a:lnTo>
                <a:lnTo>
                  <a:pt x="2507" y="4487"/>
                </a:lnTo>
                <a:lnTo>
                  <a:pt x="2511" y="4494"/>
                </a:lnTo>
                <a:lnTo>
                  <a:pt x="2511" y="4495"/>
                </a:lnTo>
                <a:lnTo>
                  <a:pt x="2514" y="4499"/>
                </a:lnTo>
                <a:lnTo>
                  <a:pt x="2515" y="4502"/>
                </a:lnTo>
                <a:lnTo>
                  <a:pt x="2517" y="4504"/>
                </a:lnTo>
                <a:lnTo>
                  <a:pt x="2523" y="4511"/>
                </a:lnTo>
                <a:lnTo>
                  <a:pt x="2526" y="4513"/>
                </a:lnTo>
                <a:lnTo>
                  <a:pt x="2529" y="4515"/>
                </a:lnTo>
                <a:lnTo>
                  <a:pt x="2535" y="4521"/>
                </a:lnTo>
                <a:lnTo>
                  <a:pt x="2538" y="4525"/>
                </a:lnTo>
                <a:lnTo>
                  <a:pt x="2537" y="4527"/>
                </a:lnTo>
                <a:lnTo>
                  <a:pt x="2537" y="4533"/>
                </a:lnTo>
                <a:lnTo>
                  <a:pt x="2533" y="4531"/>
                </a:lnTo>
                <a:lnTo>
                  <a:pt x="2533" y="4532"/>
                </a:lnTo>
                <a:lnTo>
                  <a:pt x="2539" y="4535"/>
                </a:lnTo>
                <a:lnTo>
                  <a:pt x="2546" y="4546"/>
                </a:lnTo>
                <a:lnTo>
                  <a:pt x="2553" y="4551"/>
                </a:lnTo>
                <a:lnTo>
                  <a:pt x="2560" y="4557"/>
                </a:lnTo>
                <a:lnTo>
                  <a:pt x="2562" y="4563"/>
                </a:lnTo>
                <a:lnTo>
                  <a:pt x="2568" y="4567"/>
                </a:lnTo>
                <a:lnTo>
                  <a:pt x="2575" y="4572"/>
                </a:lnTo>
                <a:lnTo>
                  <a:pt x="2574" y="4573"/>
                </a:lnTo>
                <a:lnTo>
                  <a:pt x="2576" y="4575"/>
                </a:lnTo>
                <a:lnTo>
                  <a:pt x="2581" y="4578"/>
                </a:lnTo>
                <a:lnTo>
                  <a:pt x="2584" y="4581"/>
                </a:lnTo>
                <a:lnTo>
                  <a:pt x="2585" y="4584"/>
                </a:lnTo>
                <a:lnTo>
                  <a:pt x="2586" y="4584"/>
                </a:lnTo>
                <a:lnTo>
                  <a:pt x="2588" y="4583"/>
                </a:lnTo>
                <a:lnTo>
                  <a:pt x="2590" y="4583"/>
                </a:lnTo>
                <a:lnTo>
                  <a:pt x="2592" y="4583"/>
                </a:lnTo>
                <a:lnTo>
                  <a:pt x="2594" y="4587"/>
                </a:lnTo>
                <a:lnTo>
                  <a:pt x="2596" y="4590"/>
                </a:lnTo>
                <a:lnTo>
                  <a:pt x="2598" y="4592"/>
                </a:lnTo>
                <a:lnTo>
                  <a:pt x="2599" y="4592"/>
                </a:lnTo>
                <a:lnTo>
                  <a:pt x="2600" y="4592"/>
                </a:lnTo>
                <a:lnTo>
                  <a:pt x="2600" y="4594"/>
                </a:lnTo>
                <a:lnTo>
                  <a:pt x="2600" y="4596"/>
                </a:lnTo>
                <a:lnTo>
                  <a:pt x="2604" y="4600"/>
                </a:lnTo>
                <a:lnTo>
                  <a:pt x="2606" y="4604"/>
                </a:lnTo>
                <a:lnTo>
                  <a:pt x="2611" y="4611"/>
                </a:lnTo>
                <a:lnTo>
                  <a:pt x="2614" y="4614"/>
                </a:lnTo>
                <a:lnTo>
                  <a:pt x="2617" y="4616"/>
                </a:lnTo>
                <a:lnTo>
                  <a:pt x="2619" y="4618"/>
                </a:lnTo>
                <a:lnTo>
                  <a:pt x="2622" y="4625"/>
                </a:lnTo>
                <a:lnTo>
                  <a:pt x="2624" y="4632"/>
                </a:lnTo>
                <a:lnTo>
                  <a:pt x="2626" y="4639"/>
                </a:lnTo>
                <a:lnTo>
                  <a:pt x="2629" y="4642"/>
                </a:lnTo>
                <a:lnTo>
                  <a:pt x="2629" y="4648"/>
                </a:lnTo>
                <a:lnTo>
                  <a:pt x="2630" y="4654"/>
                </a:lnTo>
                <a:lnTo>
                  <a:pt x="2632" y="4658"/>
                </a:lnTo>
                <a:lnTo>
                  <a:pt x="2633" y="4662"/>
                </a:lnTo>
                <a:lnTo>
                  <a:pt x="2633" y="4664"/>
                </a:lnTo>
                <a:lnTo>
                  <a:pt x="2634" y="4666"/>
                </a:lnTo>
                <a:lnTo>
                  <a:pt x="2636" y="4673"/>
                </a:lnTo>
                <a:lnTo>
                  <a:pt x="2636" y="4676"/>
                </a:lnTo>
                <a:lnTo>
                  <a:pt x="2634" y="4673"/>
                </a:lnTo>
                <a:lnTo>
                  <a:pt x="2634" y="4682"/>
                </a:lnTo>
                <a:lnTo>
                  <a:pt x="2636" y="4687"/>
                </a:lnTo>
                <a:lnTo>
                  <a:pt x="2635" y="4694"/>
                </a:lnTo>
                <a:lnTo>
                  <a:pt x="2637" y="4696"/>
                </a:lnTo>
                <a:lnTo>
                  <a:pt x="2639" y="4703"/>
                </a:lnTo>
                <a:lnTo>
                  <a:pt x="2641" y="4705"/>
                </a:lnTo>
                <a:lnTo>
                  <a:pt x="2640" y="4714"/>
                </a:lnTo>
                <a:lnTo>
                  <a:pt x="2641" y="4718"/>
                </a:lnTo>
                <a:lnTo>
                  <a:pt x="2639" y="4715"/>
                </a:lnTo>
                <a:lnTo>
                  <a:pt x="2637" y="4712"/>
                </a:lnTo>
                <a:lnTo>
                  <a:pt x="2635" y="4714"/>
                </a:lnTo>
                <a:lnTo>
                  <a:pt x="2633" y="4716"/>
                </a:lnTo>
                <a:lnTo>
                  <a:pt x="2636" y="4725"/>
                </a:lnTo>
                <a:lnTo>
                  <a:pt x="2633" y="4724"/>
                </a:lnTo>
                <a:lnTo>
                  <a:pt x="2633" y="4737"/>
                </a:lnTo>
                <a:lnTo>
                  <a:pt x="2635" y="4740"/>
                </a:lnTo>
                <a:lnTo>
                  <a:pt x="2635" y="4741"/>
                </a:lnTo>
                <a:lnTo>
                  <a:pt x="2634" y="4743"/>
                </a:lnTo>
                <a:lnTo>
                  <a:pt x="2633" y="4741"/>
                </a:lnTo>
                <a:lnTo>
                  <a:pt x="2633" y="4739"/>
                </a:lnTo>
                <a:lnTo>
                  <a:pt x="2633" y="4739"/>
                </a:lnTo>
                <a:lnTo>
                  <a:pt x="2633" y="4740"/>
                </a:lnTo>
                <a:lnTo>
                  <a:pt x="2631" y="4742"/>
                </a:lnTo>
                <a:lnTo>
                  <a:pt x="2631" y="4745"/>
                </a:lnTo>
                <a:lnTo>
                  <a:pt x="2632" y="4747"/>
                </a:lnTo>
                <a:lnTo>
                  <a:pt x="2633" y="4749"/>
                </a:lnTo>
                <a:lnTo>
                  <a:pt x="2632" y="4751"/>
                </a:lnTo>
                <a:lnTo>
                  <a:pt x="2630" y="4753"/>
                </a:lnTo>
                <a:lnTo>
                  <a:pt x="2627" y="4754"/>
                </a:lnTo>
                <a:lnTo>
                  <a:pt x="2626" y="4758"/>
                </a:lnTo>
                <a:lnTo>
                  <a:pt x="2625" y="4763"/>
                </a:lnTo>
                <a:lnTo>
                  <a:pt x="2619" y="4764"/>
                </a:lnTo>
                <a:lnTo>
                  <a:pt x="2615" y="4768"/>
                </a:lnTo>
                <a:lnTo>
                  <a:pt x="2610" y="4769"/>
                </a:lnTo>
                <a:lnTo>
                  <a:pt x="2605" y="4773"/>
                </a:lnTo>
                <a:lnTo>
                  <a:pt x="2600" y="4777"/>
                </a:lnTo>
                <a:lnTo>
                  <a:pt x="2597" y="4778"/>
                </a:lnTo>
                <a:lnTo>
                  <a:pt x="2594" y="4778"/>
                </a:lnTo>
                <a:lnTo>
                  <a:pt x="2591" y="4785"/>
                </a:lnTo>
                <a:lnTo>
                  <a:pt x="2585" y="4785"/>
                </a:lnTo>
                <a:lnTo>
                  <a:pt x="2575" y="4790"/>
                </a:lnTo>
                <a:lnTo>
                  <a:pt x="2572" y="4793"/>
                </a:lnTo>
                <a:lnTo>
                  <a:pt x="2569" y="4794"/>
                </a:lnTo>
                <a:lnTo>
                  <a:pt x="2565" y="4796"/>
                </a:lnTo>
                <a:lnTo>
                  <a:pt x="2564" y="4795"/>
                </a:lnTo>
                <a:lnTo>
                  <a:pt x="2562" y="4793"/>
                </a:lnTo>
                <a:lnTo>
                  <a:pt x="2559" y="4792"/>
                </a:lnTo>
                <a:lnTo>
                  <a:pt x="2557" y="4790"/>
                </a:lnTo>
                <a:lnTo>
                  <a:pt x="2556" y="4788"/>
                </a:lnTo>
                <a:lnTo>
                  <a:pt x="2556" y="4787"/>
                </a:lnTo>
                <a:lnTo>
                  <a:pt x="2555" y="4788"/>
                </a:lnTo>
                <a:lnTo>
                  <a:pt x="2554" y="4795"/>
                </a:lnTo>
                <a:lnTo>
                  <a:pt x="2554" y="4796"/>
                </a:lnTo>
                <a:lnTo>
                  <a:pt x="2552" y="4797"/>
                </a:lnTo>
                <a:lnTo>
                  <a:pt x="2549" y="4795"/>
                </a:lnTo>
                <a:lnTo>
                  <a:pt x="2546" y="4791"/>
                </a:lnTo>
                <a:lnTo>
                  <a:pt x="2542" y="4794"/>
                </a:lnTo>
                <a:lnTo>
                  <a:pt x="2543" y="4794"/>
                </a:lnTo>
                <a:lnTo>
                  <a:pt x="2545" y="4794"/>
                </a:lnTo>
                <a:lnTo>
                  <a:pt x="2546" y="4794"/>
                </a:lnTo>
                <a:lnTo>
                  <a:pt x="2548" y="4797"/>
                </a:lnTo>
                <a:lnTo>
                  <a:pt x="2548" y="4798"/>
                </a:lnTo>
                <a:lnTo>
                  <a:pt x="2547" y="4799"/>
                </a:lnTo>
                <a:lnTo>
                  <a:pt x="2543" y="4800"/>
                </a:lnTo>
                <a:lnTo>
                  <a:pt x="2538" y="4799"/>
                </a:lnTo>
                <a:lnTo>
                  <a:pt x="2537" y="4799"/>
                </a:lnTo>
                <a:lnTo>
                  <a:pt x="2542" y="4802"/>
                </a:lnTo>
                <a:lnTo>
                  <a:pt x="2546" y="4803"/>
                </a:lnTo>
                <a:lnTo>
                  <a:pt x="2548" y="4805"/>
                </a:lnTo>
                <a:lnTo>
                  <a:pt x="2548" y="4806"/>
                </a:lnTo>
                <a:lnTo>
                  <a:pt x="2546" y="4808"/>
                </a:lnTo>
                <a:lnTo>
                  <a:pt x="2544" y="4810"/>
                </a:lnTo>
                <a:lnTo>
                  <a:pt x="2544" y="4812"/>
                </a:lnTo>
                <a:lnTo>
                  <a:pt x="2544" y="4814"/>
                </a:lnTo>
                <a:lnTo>
                  <a:pt x="2542" y="4815"/>
                </a:lnTo>
                <a:lnTo>
                  <a:pt x="2540" y="4815"/>
                </a:lnTo>
                <a:lnTo>
                  <a:pt x="2536" y="4812"/>
                </a:lnTo>
                <a:lnTo>
                  <a:pt x="2525" y="4802"/>
                </a:lnTo>
                <a:lnTo>
                  <a:pt x="2527" y="4805"/>
                </a:lnTo>
                <a:lnTo>
                  <a:pt x="2538" y="4817"/>
                </a:lnTo>
                <a:lnTo>
                  <a:pt x="2540" y="4820"/>
                </a:lnTo>
                <a:lnTo>
                  <a:pt x="2541" y="4823"/>
                </a:lnTo>
                <a:lnTo>
                  <a:pt x="2540" y="4824"/>
                </a:lnTo>
                <a:lnTo>
                  <a:pt x="2538" y="4826"/>
                </a:lnTo>
                <a:lnTo>
                  <a:pt x="2534" y="4826"/>
                </a:lnTo>
                <a:lnTo>
                  <a:pt x="2528" y="4822"/>
                </a:lnTo>
                <a:lnTo>
                  <a:pt x="2518" y="4812"/>
                </a:lnTo>
                <a:lnTo>
                  <a:pt x="2515" y="4810"/>
                </a:lnTo>
                <a:lnTo>
                  <a:pt x="2525" y="4822"/>
                </a:lnTo>
                <a:lnTo>
                  <a:pt x="2526" y="4825"/>
                </a:lnTo>
                <a:lnTo>
                  <a:pt x="2528" y="4828"/>
                </a:lnTo>
                <a:lnTo>
                  <a:pt x="2527" y="4830"/>
                </a:lnTo>
                <a:lnTo>
                  <a:pt x="2526" y="4832"/>
                </a:lnTo>
                <a:lnTo>
                  <a:pt x="2503" y="4842"/>
                </a:lnTo>
                <a:lnTo>
                  <a:pt x="2500" y="4847"/>
                </a:lnTo>
                <a:lnTo>
                  <a:pt x="2497" y="4853"/>
                </a:lnTo>
                <a:lnTo>
                  <a:pt x="2492" y="4856"/>
                </a:lnTo>
                <a:lnTo>
                  <a:pt x="2489" y="4859"/>
                </a:lnTo>
                <a:lnTo>
                  <a:pt x="2482" y="4860"/>
                </a:lnTo>
                <a:lnTo>
                  <a:pt x="2477" y="4860"/>
                </a:lnTo>
                <a:lnTo>
                  <a:pt x="2482" y="4855"/>
                </a:lnTo>
                <a:lnTo>
                  <a:pt x="2479" y="4853"/>
                </a:lnTo>
                <a:lnTo>
                  <a:pt x="2479" y="4839"/>
                </a:lnTo>
                <a:lnTo>
                  <a:pt x="2480" y="4824"/>
                </a:lnTo>
                <a:lnTo>
                  <a:pt x="2482" y="4817"/>
                </a:lnTo>
                <a:lnTo>
                  <a:pt x="2485" y="4815"/>
                </a:lnTo>
                <a:lnTo>
                  <a:pt x="2489" y="4814"/>
                </a:lnTo>
                <a:lnTo>
                  <a:pt x="2489" y="4812"/>
                </a:lnTo>
                <a:lnTo>
                  <a:pt x="2489" y="4810"/>
                </a:lnTo>
                <a:lnTo>
                  <a:pt x="2487" y="4808"/>
                </a:lnTo>
                <a:lnTo>
                  <a:pt x="2484" y="4807"/>
                </a:lnTo>
                <a:lnTo>
                  <a:pt x="2481" y="4806"/>
                </a:lnTo>
                <a:lnTo>
                  <a:pt x="2479" y="4803"/>
                </a:lnTo>
                <a:lnTo>
                  <a:pt x="2477" y="4803"/>
                </a:lnTo>
                <a:lnTo>
                  <a:pt x="2474" y="4804"/>
                </a:lnTo>
                <a:lnTo>
                  <a:pt x="2472" y="4803"/>
                </a:lnTo>
                <a:lnTo>
                  <a:pt x="2471" y="4801"/>
                </a:lnTo>
                <a:lnTo>
                  <a:pt x="2469" y="4798"/>
                </a:lnTo>
                <a:lnTo>
                  <a:pt x="2466" y="4796"/>
                </a:lnTo>
                <a:lnTo>
                  <a:pt x="2460" y="4791"/>
                </a:lnTo>
                <a:lnTo>
                  <a:pt x="2448" y="4789"/>
                </a:lnTo>
                <a:lnTo>
                  <a:pt x="2447" y="4787"/>
                </a:lnTo>
                <a:lnTo>
                  <a:pt x="2446" y="4787"/>
                </a:lnTo>
                <a:lnTo>
                  <a:pt x="2445" y="4790"/>
                </a:lnTo>
                <a:lnTo>
                  <a:pt x="2439" y="4792"/>
                </a:lnTo>
                <a:lnTo>
                  <a:pt x="2436" y="4791"/>
                </a:lnTo>
                <a:lnTo>
                  <a:pt x="2434" y="4789"/>
                </a:lnTo>
                <a:lnTo>
                  <a:pt x="2435" y="4787"/>
                </a:lnTo>
                <a:lnTo>
                  <a:pt x="2436" y="4785"/>
                </a:lnTo>
                <a:lnTo>
                  <a:pt x="2440" y="4783"/>
                </a:lnTo>
                <a:lnTo>
                  <a:pt x="2441" y="4779"/>
                </a:lnTo>
                <a:lnTo>
                  <a:pt x="2439" y="4773"/>
                </a:lnTo>
                <a:lnTo>
                  <a:pt x="2437" y="4771"/>
                </a:lnTo>
                <a:lnTo>
                  <a:pt x="2434" y="4770"/>
                </a:lnTo>
                <a:lnTo>
                  <a:pt x="2432" y="4772"/>
                </a:lnTo>
                <a:lnTo>
                  <a:pt x="2430" y="4776"/>
                </a:lnTo>
                <a:lnTo>
                  <a:pt x="2428" y="4778"/>
                </a:lnTo>
                <a:lnTo>
                  <a:pt x="2425" y="4778"/>
                </a:lnTo>
                <a:lnTo>
                  <a:pt x="2421" y="4778"/>
                </a:lnTo>
                <a:lnTo>
                  <a:pt x="2419" y="4772"/>
                </a:lnTo>
                <a:lnTo>
                  <a:pt x="2419" y="4767"/>
                </a:lnTo>
                <a:lnTo>
                  <a:pt x="2420" y="4762"/>
                </a:lnTo>
                <a:lnTo>
                  <a:pt x="2420" y="4759"/>
                </a:lnTo>
                <a:lnTo>
                  <a:pt x="2416" y="4754"/>
                </a:lnTo>
                <a:lnTo>
                  <a:pt x="2416" y="4750"/>
                </a:lnTo>
                <a:lnTo>
                  <a:pt x="2414" y="4747"/>
                </a:lnTo>
                <a:lnTo>
                  <a:pt x="2413" y="4749"/>
                </a:lnTo>
                <a:lnTo>
                  <a:pt x="2413" y="4750"/>
                </a:lnTo>
                <a:lnTo>
                  <a:pt x="2413" y="4750"/>
                </a:lnTo>
                <a:lnTo>
                  <a:pt x="2412" y="4747"/>
                </a:lnTo>
                <a:lnTo>
                  <a:pt x="2408" y="4743"/>
                </a:lnTo>
                <a:lnTo>
                  <a:pt x="2407" y="4739"/>
                </a:lnTo>
                <a:lnTo>
                  <a:pt x="2404" y="4734"/>
                </a:lnTo>
                <a:lnTo>
                  <a:pt x="2401" y="4732"/>
                </a:lnTo>
                <a:lnTo>
                  <a:pt x="2401" y="4734"/>
                </a:lnTo>
                <a:lnTo>
                  <a:pt x="2400" y="4736"/>
                </a:lnTo>
                <a:lnTo>
                  <a:pt x="2396" y="4733"/>
                </a:lnTo>
                <a:lnTo>
                  <a:pt x="2393" y="4730"/>
                </a:lnTo>
                <a:lnTo>
                  <a:pt x="2390" y="4725"/>
                </a:lnTo>
                <a:lnTo>
                  <a:pt x="2389" y="4727"/>
                </a:lnTo>
                <a:lnTo>
                  <a:pt x="2389" y="4728"/>
                </a:lnTo>
                <a:lnTo>
                  <a:pt x="2385" y="4724"/>
                </a:lnTo>
                <a:lnTo>
                  <a:pt x="2382" y="4720"/>
                </a:lnTo>
                <a:lnTo>
                  <a:pt x="2379" y="4719"/>
                </a:lnTo>
                <a:lnTo>
                  <a:pt x="2377" y="4718"/>
                </a:lnTo>
                <a:lnTo>
                  <a:pt x="2375" y="4717"/>
                </a:lnTo>
                <a:lnTo>
                  <a:pt x="2371" y="4715"/>
                </a:lnTo>
                <a:lnTo>
                  <a:pt x="2361" y="4717"/>
                </a:lnTo>
                <a:lnTo>
                  <a:pt x="2349" y="4715"/>
                </a:lnTo>
                <a:lnTo>
                  <a:pt x="2344" y="4717"/>
                </a:lnTo>
                <a:lnTo>
                  <a:pt x="2342" y="4716"/>
                </a:lnTo>
                <a:lnTo>
                  <a:pt x="2341" y="4714"/>
                </a:lnTo>
                <a:lnTo>
                  <a:pt x="2342" y="4710"/>
                </a:lnTo>
                <a:lnTo>
                  <a:pt x="2342" y="4703"/>
                </a:lnTo>
                <a:lnTo>
                  <a:pt x="2343" y="4697"/>
                </a:lnTo>
                <a:lnTo>
                  <a:pt x="2343" y="4693"/>
                </a:lnTo>
                <a:lnTo>
                  <a:pt x="2343" y="4691"/>
                </a:lnTo>
                <a:lnTo>
                  <a:pt x="2344" y="4688"/>
                </a:lnTo>
                <a:lnTo>
                  <a:pt x="2342" y="4687"/>
                </a:lnTo>
                <a:lnTo>
                  <a:pt x="2333" y="4685"/>
                </a:lnTo>
                <a:lnTo>
                  <a:pt x="2331" y="4683"/>
                </a:lnTo>
                <a:lnTo>
                  <a:pt x="2329" y="4685"/>
                </a:lnTo>
                <a:lnTo>
                  <a:pt x="2318" y="4686"/>
                </a:lnTo>
                <a:lnTo>
                  <a:pt x="2314" y="4688"/>
                </a:lnTo>
                <a:lnTo>
                  <a:pt x="2311" y="4691"/>
                </a:lnTo>
                <a:lnTo>
                  <a:pt x="2310" y="4695"/>
                </a:lnTo>
                <a:lnTo>
                  <a:pt x="2312" y="4698"/>
                </a:lnTo>
                <a:lnTo>
                  <a:pt x="2313" y="4702"/>
                </a:lnTo>
                <a:lnTo>
                  <a:pt x="2310" y="4712"/>
                </a:lnTo>
                <a:lnTo>
                  <a:pt x="2309" y="4715"/>
                </a:lnTo>
                <a:lnTo>
                  <a:pt x="2310" y="4727"/>
                </a:lnTo>
                <a:lnTo>
                  <a:pt x="2310" y="4733"/>
                </a:lnTo>
                <a:lnTo>
                  <a:pt x="2308" y="4738"/>
                </a:lnTo>
                <a:lnTo>
                  <a:pt x="2304" y="4742"/>
                </a:lnTo>
                <a:lnTo>
                  <a:pt x="2303" y="4748"/>
                </a:lnTo>
                <a:lnTo>
                  <a:pt x="2300" y="4752"/>
                </a:lnTo>
                <a:lnTo>
                  <a:pt x="2297" y="4759"/>
                </a:lnTo>
                <a:lnTo>
                  <a:pt x="2295" y="4767"/>
                </a:lnTo>
                <a:lnTo>
                  <a:pt x="2293" y="4772"/>
                </a:lnTo>
                <a:lnTo>
                  <a:pt x="2292" y="4779"/>
                </a:lnTo>
                <a:lnTo>
                  <a:pt x="2285" y="4790"/>
                </a:lnTo>
                <a:lnTo>
                  <a:pt x="2283" y="4797"/>
                </a:lnTo>
                <a:lnTo>
                  <a:pt x="2281" y="4799"/>
                </a:lnTo>
                <a:lnTo>
                  <a:pt x="2282" y="4801"/>
                </a:lnTo>
                <a:lnTo>
                  <a:pt x="2282" y="4804"/>
                </a:lnTo>
                <a:lnTo>
                  <a:pt x="2281" y="4813"/>
                </a:lnTo>
                <a:lnTo>
                  <a:pt x="2281" y="4820"/>
                </a:lnTo>
                <a:lnTo>
                  <a:pt x="2282" y="4824"/>
                </a:lnTo>
                <a:lnTo>
                  <a:pt x="2285" y="4831"/>
                </a:lnTo>
                <a:lnTo>
                  <a:pt x="2284" y="4833"/>
                </a:lnTo>
                <a:lnTo>
                  <a:pt x="2284" y="4836"/>
                </a:lnTo>
                <a:lnTo>
                  <a:pt x="2287" y="4838"/>
                </a:lnTo>
                <a:lnTo>
                  <a:pt x="2289" y="4838"/>
                </a:lnTo>
                <a:lnTo>
                  <a:pt x="2300" y="4835"/>
                </a:lnTo>
                <a:lnTo>
                  <a:pt x="2304" y="4836"/>
                </a:lnTo>
                <a:lnTo>
                  <a:pt x="2306" y="4839"/>
                </a:lnTo>
                <a:lnTo>
                  <a:pt x="2307" y="4842"/>
                </a:lnTo>
                <a:lnTo>
                  <a:pt x="2309" y="4857"/>
                </a:lnTo>
                <a:lnTo>
                  <a:pt x="2310" y="4860"/>
                </a:lnTo>
                <a:lnTo>
                  <a:pt x="2312" y="4863"/>
                </a:lnTo>
                <a:lnTo>
                  <a:pt x="2315" y="4866"/>
                </a:lnTo>
                <a:lnTo>
                  <a:pt x="2316" y="4865"/>
                </a:lnTo>
                <a:lnTo>
                  <a:pt x="2316" y="4864"/>
                </a:lnTo>
                <a:lnTo>
                  <a:pt x="2316" y="4863"/>
                </a:lnTo>
                <a:lnTo>
                  <a:pt x="2318" y="4866"/>
                </a:lnTo>
                <a:lnTo>
                  <a:pt x="2320" y="4871"/>
                </a:lnTo>
                <a:lnTo>
                  <a:pt x="2326" y="4901"/>
                </a:lnTo>
                <a:lnTo>
                  <a:pt x="2328" y="4904"/>
                </a:lnTo>
                <a:lnTo>
                  <a:pt x="2329" y="4908"/>
                </a:lnTo>
                <a:lnTo>
                  <a:pt x="2326" y="4906"/>
                </a:lnTo>
                <a:lnTo>
                  <a:pt x="2325" y="4900"/>
                </a:lnTo>
                <a:lnTo>
                  <a:pt x="2324" y="4897"/>
                </a:lnTo>
                <a:lnTo>
                  <a:pt x="2322" y="4897"/>
                </a:lnTo>
                <a:lnTo>
                  <a:pt x="2320" y="4897"/>
                </a:lnTo>
                <a:lnTo>
                  <a:pt x="2320" y="4895"/>
                </a:lnTo>
                <a:lnTo>
                  <a:pt x="2322" y="4893"/>
                </a:lnTo>
                <a:lnTo>
                  <a:pt x="2321" y="4891"/>
                </a:lnTo>
                <a:lnTo>
                  <a:pt x="2319" y="4889"/>
                </a:lnTo>
                <a:lnTo>
                  <a:pt x="2316" y="4890"/>
                </a:lnTo>
                <a:lnTo>
                  <a:pt x="2316" y="4895"/>
                </a:lnTo>
                <a:lnTo>
                  <a:pt x="2317" y="4898"/>
                </a:lnTo>
                <a:lnTo>
                  <a:pt x="2323" y="4906"/>
                </a:lnTo>
                <a:lnTo>
                  <a:pt x="2325" y="4909"/>
                </a:lnTo>
                <a:lnTo>
                  <a:pt x="2327" y="4910"/>
                </a:lnTo>
                <a:lnTo>
                  <a:pt x="2331" y="4910"/>
                </a:lnTo>
                <a:lnTo>
                  <a:pt x="2335" y="4913"/>
                </a:lnTo>
                <a:lnTo>
                  <a:pt x="2338" y="4916"/>
                </a:lnTo>
                <a:lnTo>
                  <a:pt x="2346" y="4921"/>
                </a:lnTo>
                <a:lnTo>
                  <a:pt x="2351" y="4920"/>
                </a:lnTo>
                <a:lnTo>
                  <a:pt x="2356" y="4919"/>
                </a:lnTo>
                <a:lnTo>
                  <a:pt x="2359" y="4919"/>
                </a:lnTo>
                <a:lnTo>
                  <a:pt x="2363" y="4921"/>
                </a:lnTo>
                <a:lnTo>
                  <a:pt x="2367" y="4925"/>
                </a:lnTo>
                <a:lnTo>
                  <a:pt x="2373" y="4934"/>
                </a:lnTo>
                <a:lnTo>
                  <a:pt x="2384" y="4942"/>
                </a:lnTo>
                <a:lnTo>
                  <a:pt x="2390" y="4944"/>
                </a:lnTo>
                <a:lnTo>
                  <a:pt x="2392" y="4945"/>
                </a:lnTo>
                <a:lnTo>
                  <a:pt x="2399" y="4956"/>
                </a:lnTo>
                <a:lnTo>
                  <a:pt x="2408" y="4963"/>
                </a:lnTo>
                <a:lnTo>
                  <a:pt x="2412" y="4966"/>
                </a:lnTo>
                <a:lnTo>
                  <a:pt x="2415" y="4968"/>
                </a:lnTo>
                <a:lnTo>
                  <a:pt x="2419" y="4972"/>
                </a:lnTo>
                <a:lnTo>
                  <a:pt x="2422" y="4977"/>
                </a:lnTo>
                <a:lnTo>
                  <a:pt x="2430" y="4991"/>
                </a:lnTo>
                <a:lnTo>
                  <a:pt x="2431" y="4998"/>
                </a:lnTo>
                <a:lnTo>
                  <a:pt x="2432" y="5007"/>
                </a:lnTo>
                <a:lnTo>
                  <a:pt x="2430" y="5022"/>
                </a:lnTo>
                <a:lnTo>
                  <a:pt x="2428" y="5029"/>
                </a:lnTo>
                <a:lnTo>
                  <a:pt x="2428" y="5032"/>
                </a:lnTo>
                <a:lnTo>
                  <a:pt x="2431" y="5038"/>
                </a:lnTo>
                <a:lnTo>
                  <a:pt x="2430" y="5043"/>
                </a:lnTo>
                <a:lnTo>
                  <a:pt x="2431" y="5047"/>
                </a:lnTo>
                <a:lnTo>
                  <a:pt x="2431" y="5058"/>
                </a:lnTo>
                <a:lnTo>
                  <a:pt x="2432" y="5062"/>
                </a:lnTo>
                <a:lnTo>
                  <a:pt x="2434" y="5064"/>
                </a:lnTo>
                <a:lnTo>
                  <a:pt x="2444" y="5070"/>
                </a:lnTo>
                <a:lnTo>
                  <a:pt x="2445" y="5073"/>
                </a:lnTo>
                <a:lnTo>
                  <a:pt x="2449" y="5082"/>
                </a:lnTo>
                <a:lnTo>
                  <a:pt x="2458" y="5100"/>
                </a:lnTo>
                <a:lnTo>
                  <a:pt x="2461" y="5109"/>
                </a:lnTo>
                <a:lnTo>
                  <a:pt x="2460" y="5111"/>
                </a:lnTo>
                <a:lnTo>
                  <a:pt x="2459" y="5112"/>
                </a:lnTo>
                <a:lnTo>
                  <a:pt x="2457" y="5113"/>
                </a:lnTo>
                <a:lnTo>
                  <a:pt x="2455" y="5111"/>
                </a:lnTo>
                <a:lnTo>
                  <a:pt x="2454" y="5110"/>
                </a:lnTo>
                <a:lnTo>
                  <a:pt x="2454" y="5109"/>
                </a:lnTo>
                <a:lnTo>
                  <a:pt x="2453" y="5107"/>
                </a:lnTo>
                <a:lnTo>
                  <a:pt x="2451" y="5105"/>
                </a:lnTo>
                <a:lnTo>
                  <a:pt x="2450" y="5104"/>
                </a:lnTo>
                <a:lnTo>
                  <a:pt x="2450" y="5106"/>
                </a:lnTo>
                <a:lnTo>
                  <a:pt x="2450" y="5110"/>
                </a:lnTo>
                <a:lnTo>
                  <a:pt x="2448" y="5110"/>
                </a:lnTo>
                <a:lnTo>
                  <a:pt x="2444" y="5109"/>
                </a:lnTo>
                <a:lnTo>
                  <a:pt x="2440" y="5110"/>
                </a:lnTo>
                <a:lnTo>
                  <a:pt x="2435" y="5114"/>
                </a:lnTo>
                <a:lnTo>
                  <a:pt x="2432" y="5114"/>
                </a:lnTo>
                <a:lnTo>
                  <a:pt x="2430" y="5111"/>
                </a:lnTo>
                <a:lnTo>
                  <a:pt x="2429" y="5108"/>
                </a:lnTo>
                <a:lnTo>
                  <a:pt x="2428" y="5107"/>
                </a:lnTo>
                <a:lnTo>
                  <a:pt x="2412" y="5098"/>
                </a:lnTo>
                <a:lnTo>
                  <a:pt x="2405" y="5096"/>
                </a:lnTo>
                <a:lnTo>
                  <a:pt x="2399" y="5089"/>
                </a:lnTo>
                <a:lnTo>
                  <a:pt x="2385" y="5082"/>
                </a:lnTo>
                <a:lnTo>
                  <a:pt x="2376" y="5075"/>
                </a:lnTo>
                <a:lnTo>
                  <a:pt x="2372" y="5071"/>
                </a:lnTo>
                <a:lnTo>
                  <a:pt x="2363" y="5067"/>
                </a:lnTo>
                <a:lnTo>
                  <a:pt x="2359" y="5062"/>
                </a:lnTo>
                <a:lnTo>
                  <a:pt x="2357" y="5061"/>
                </a:lnTo>
                <a:lnTo>
                  <a:pt x="2355" y="5060"/>
                </a:lnTo>
                <a:lnTo>
                  <a:pt x="2357" y="5055"/>
                </a:lnTo>
                <a:lnTo>
                  <a:pt x="2356" y="5051"/>
                </a:lnTo>
                <a:lnTo>
                  <a:pt x="2355" y="5047"/>
                </a:lnTo>
                <a:lnTo>
                  <a:pt x="2349" y="5039"/>
                </a:lnTo>
                <a:lnTo>
                  <a:pt x="2345" y="5034"/>
                </a:lnTo>
                <a:lnTo>
                  <a:pt x="2339" y="5029"/>
                </a:lnTo>
                <a:lnTo>
                  <a:pt x="2337" y="5026"/>
                </a:lnTo>
                <a:lnTo>
                  <a:pt x="2334" y="5022"/>
                </a:lnTo>
                <a:lnTo>
                  <a:pt x="2336" y="5021"/>
                </a:lnTo>
                <a:lnTo>
                  <a:pt x="2337" y="5020"/>
                </a:lnTo>
                <a:lnTo>
                  <a:pt x="2336" y="5018"/>
                </a:lnTo>
                <a:lnTo>
                  <a:pt x="2333" y="5013"/>
                </a:lnTo>
                <a:lnTo>
                  <a:pt x="2331" y="5008"/>
                </a:lnTo>
                <a:lnTo>
                  <a:pt x="2331" y="4998"/>
                </a:lnTo>
                <a:lnTo>
                  <a:pt x="2326" y="4984"/>
                </a:lnTo>
                <a:lnTo>
                  <a:pt x="2322" y="4965"/>
                </a:lnTo>
                <a:lnTo>
                  <a:pt x="2322" y="4959"/>
                </a:lnTo>
                <a:lnTo>
                  <a:pt x="2321" y="4952"/>
                </a:lnTo>
                <a:lnTo>
                  <a:pt x="2318" y="4945"/>
                </a:lnTo>
                <a:lnTo>
                  <a:pt x="2315" y="4940"/>
                </a:lnTo>
                <a:lnTo>
                  <a:pt x="2313" y="4935"/>
                </a:lnTo>
                <a:lnTo>
                  <a:pt x="2305" y="4925"/>
                </a:lnTo>
                <a:lnTo>
                  <a:pt x="2299" y="4920"/>
                </a:lnTo>
                <a:lnTo>
                  <a:pt x="2300" y="4912"/>
                </a:lnTo>
                <a:lnTo>
                  <a:pt x="2298" y="4910"/>
                </a:lnTo>
                <a:lnTo>
                  <a:pt x="2295" y="4910"/>
                </a:lnTo>
                <a:lnTo>
                  <a:pt x="2294" y="4908"/>
                </a:lnTo>
                <a:lnTo>
                  <a:pt x="2295" y="4903"/>
                </a:lnTo>
                <a:lnTo>
                  <a:pt x="2293" y="4904"/>
                </a:lnTo>
                <a:lnTo>
                  <a:pt x="2290" y="4904"/>
                </a:lnTo>
                <a:lnTo>
                  <a:pt x="2287" y="4903"/>
                </a:lnTo>
                <a:lnTo>
                  <a:pt x="2285" y="4896"/>
                </a:lnTo>
                <a:lnTo>
                  <a:pt x="2284" y="4894"/>
                </a:lnTo>
                <a:lnTo>
                  <a:pt x="2281" y="4891"/>
                </a:lnTo>
                <a:lnTo>
                  <a:pt x="2277" y="4891"/>
                </a:lnTo>
                <a:lnTo>
                  <a:pt x="2276" y="4889"/>
                </a:lnTo>
                <a:lnTo>
                  <a:pt x="2276" y="4885"/>
                </a:lnTo>
                <a:lnTo>
                  <a:pt x="2273" y="4882"/>
                </a:lnTo>
                <a:lnTo>
                  <a:pt x="2270" y="4880"/>
                </a:lnTo>
                <a:lnTo>
                  <a:pt x="2267" y="4879"/>
                </a:lnTo>
                <a:lnTo>
                  <a:pt x="2264" y="4872"/>
                </a:lnTo>
                <a:lnTo>
                  <a:pt x="2261" y="4870"/>
                </a:lnTo>
                <a:lnTo>
                  <a:pt x="2259" y="4869"/>
                </a:lnTo>
                <a:lnTo>
                  <a:pt x="2257" y="4870"/>
                </a:lnTo>
                <a:lnTo>
                  <a:pt x="2256" y="4872"/>
                </a:lnTo>
                <a:lnTo>
                  <a:pt x="2254" y="4874"/>
                </a:lnTo>
                <a:lnTo>
                  <a:pt x="2252" y="4874"/>
                </a:lnTo>
                <a:lnTo>
                  <a:pt x="2250" y="4873"/>
                </a:lnTo>
                <a:lnTo>
                  <a:pt x="2247" y="4866"/>
                </a:lnTo>
                <a:lnTo>
                  <a:pt x="2247" y="4862"/>
                </a:lnTo>
                <a:lnTo>
                  <a:pt x="2248" y="4854"/>
                </a:lnTo>
                <a:lnTo>
                  <a:pt x="2251" y="4847"/>
                </a:lnTo>
                <a:lnTo>
                  <a:pt x="2252" y="4835"/>
                </a:lnTo>
                <a:lnTo>
                  <a:pt x="2255" y="4828"/>
                </a:lnTo>
                <a:lnTo>
                  <a:pt x="2256" y="4826"/>
                </a:lnTo>
                <a:lnTo>
                  <a:pt x="2259" y="4816"/>
                </a:lnTo>
                <a:lnTo>
                  <a:pt x="2264" y="4803"/>
                </a:lnTo>
                <a:lnTo>
                  <a:pt x="2262" y="4804"/>
                </a:lnTo>
                <a:lnTo>
                  <a:pt x="2259" y="4809"/>
                </a:lnTo>
                <a:lnTo>
                  <a:pt x="2257" y="4806"/>
                </a:lnTo>
                <a:lnTo>
                  <a:pt x="2256" y="4804"/>
                </a:lnTo>
                <a:lnTo>
                  <a:pt x="2257" y="4798"/>
                </a:lnTo>
                <a:lnTo>
                  <a:pt x="2255" y="4786"/>
                </a:lnTo>
                <a:lnTo>
                  <a:pt x="2256" y="4785"/>
                </a:lnTo>
                <a:lnTo>
                  <a:pt x="2258" y="4784"/>
                </a:lnTo>
                <a:lnTo>
                  <a:pt x="2260" y="4780"/>
                </a:lnTo>
                <a:lnTo>
                  <a:pt x="2263" y="4775"/>
                </a:lnTo>
                <a:lnTo>
                  <a:pt x="2263" y="4770"/>
                </a:lnTo>
                <a:lnTo>
                  <a:pt x="2265" y="4766"/>
                </a:lnTo>
                <a:lnTo>
                  <a:pt x="2264" y="4763"/>
                </a:lnTo>
                <a:lnTo>
                  <a:pt x="2265" y="4759"/>
                </a:lnTo>
                <a:lnTo>
                  <a:pt x="2265" y="4756"/>
                </a:lnTo>
                <a:lnTo>
                  <a:pt x="2265" y="4754"/>
                </a:lnTo>
                <a:lnTo>
                  <a:pt x="2267" y="4751"/>
                </a:lnTo>
                <a:lnTo>
                  <a:pt x="2270" y="4749"/>
                </a:lnTo>
                <a:lnTo>
                  <a:pt x="2268" y="4749"/>
                </a:lnTo>
                <a:lnTo>
                  <a:pt x="2267" y="4747"/>
                </a:lnTo>
                <a:lnTo>
                  <a:pt x="2263" y="4749"/>
                </a:lnTo>
                <a:lnTo>
                  <a:pt x="2261" y="4749"/>
                </a:lnTo>
                <a:lnTo>
                  <a:pt x="2261" y="4746"/>
                </a:lnTo>
                <a:lnTo>
                  <a:pt x="2261" y="4744"/>
                </a:lnTo>
                <a:lnTo>
                  <a:pt x="2262" y="4742"/>
                </a:lnTo>
                <a:lnTo>
                  <a:pt x="2263" y="4741"/>
                </a:lnTo>
                <a:lnTo>
                  <a:pt x="2263" y="4738"/>
                </a:lnTo>
                <a:lnTo>
                  <a:pt x="2262" y="4735"/>
                </a:lnTo>
                <a:lnTo>
                  <a:pt x="2264" y="4731"/>
                </a:lnTo>
                <a:lnTo>
                  <a:pt x="2261" y="4731"/>
                </a:lnTo>
                <a:lnTo>
                  <a:pt x="2260" y="4730"/>
                </a:lnTo>
                <a:lnTo>
                  <a:pt x="2261" y="4728"/>
                </a:lnTo>
                <a:lnTo>
                  <a:pt x="2263" y="4727"/>
                </a:lnTo>
                <a:lnTo>
                  <a:pt x="2261" y="4723"/>
                </a:lnTo>
                <a:lnTo>
                  <a:pt x="2263" y="4720"/>
                </a:lnTo>
                <a:lnTo>
                  <a:pt x="2263" y="4716"/>
                </a:lnTo>
                <a:lnTo>
                  <a:pt x="2262" y="4712"/>
                </a:lnTo>
                <a:lnTo>
                  <a:pt x="2262" y="4709"/>
                </a:lnTo>
                <a:lnTo>
                  <a:pt x="2260" y="4704"/>
                </a:lnTo>
                <a:lnTo>
                  <a:pt x="2259" y="4698"/>
                </a:lnTo>
                <a:lnTo>
                  <a:pt x="2256" y="4693"/>
                </a:lnTo>
                <a:lnTo>
                  <a:pt x="2254" y="4686"/>
                </a:lnTo>
                <a:lnTo>
                  <a:pt x="2248" y="4677"/>
                </a:lnTo>
                <a:lnTo>
                  <a:pt x="2248" y="4673"/>
                </a:lnTo>
                <a:lnTo>
                  <a:pt x="2248" y="4670"/>
                </a:lnTo>
                <a:lnTo>
                  <a:pt x="2246" y="4668"/>
                </a:lnTo>
                <a:lnTo>
                  <a:pt x="2245" y="4680"/>
                </a:lnTo>
                <a:lnTo>
                  <a:pt x="2243" y="4678"/>
                </a:lnTo>
                <a:lnTo>
                  <a:pt x="2243" y="4671"/>
                </a:lnTo>
                <a:lnTo>
                  <a:pt x="2242" y="4668"/>
                </a:lnTo>
                <a:lnTo>
                  <a:pt x="2243" y="4662"/>
                </a:lnTo>
                <a:lnTo>
                  <a:pt x="2239" y="4656"/>
                </a:lnTo>
                <a:lnTo>
                  <a:pt x="2239" y="4651"/>
                </a:lnTo>
                <a:lnTo>
                  <a:pt x="2236" y="4644"/>
                </a:lnTo>
                <a:lnTo>
                  <a:pt x="2237" y="4643"/>
                </a:lnTo>
                <a:lnTo>
                  <a:pt x="2240" y="4644"/>
                </a:lnTo>
                <a:lnTo>
                  <a:pt x="2237" y="4640"/>
                </a:lnTo>
                <a:lnTo>
                  <a:pt x="2235" y="4641"/>
                </a:lnTo>
                <a:lnTo>
                  <a:pt x="2233" y="4637"/>
                </a:lnTo>
                <a:lnTo>
                  <a:pt x="2232" y="4625"/>
                </a:lnTo>
                <a:lnTo>
                  <a:pt x="2230" y="4621"/>
                </a:lnTo>
                <a:lnTo>
                  <a:pt x="2231" y="4616"/>
                </a:lnTo>
                <a:lnTo>
                  <a:pt x="2229" y="4600"/>
                </a:lnTo>
                <a:lnTo>
                  <a:pt x="2225" y="4595"/>
                </a:lnTo>
                <a:lnTo>
                  <a:pt x="2226" y="4590"/>
                </a:lnTo>
                <a:lnTo>
                  <a:pt x="2227" y="4586"/>
                </a:lnTo>
                <a:lnTo>
                  <a:pt x="2226" y="4579"/>
                </a:lnTo>
                <a:lnTo>
                  <a:pt x="2228" y="4577"/>
                </a:lnTo>
                <a:lnTo>
                  <a:pt x="2230" y="4575"/>
                </a:lnTo>
                <a:lnTo>
                  <a:pt x="2228" y="4575"/>
                </a:lnTo>
                <a:lnTo>
                  <a:pt x="2226" y="4576"/>
                </a:lnTo>
                <a:lnTo>
                  <a:pt x="2222" y="4576"/>
                </a:lnTo>
                <a:lnTo>
                  <a:pt x="2217" y="4576"/>
                </a:lnTo>
                <a:lnTo>
                  <a:pt x="2216" y="4571"/>
                </a:lnTo>
                <a:lnTo>
                  <a:pt x="2214" y="4568"/>
                </a:lnTo>
                <a:lnTo>
                  <a:pt x="2212" y="4563"/>
                </a:lnTo>
                <a:lnTo>
                  <a:pt x="2210" y="4557"/>
                </a:lnTo>
                <a:lnTo>
                  <a:pt x="2211" y="4556"/>
                </a:lnTo>
                <a:lnTo>
                  <a:pt x="2208" y="4553"/>
                </a:lnTo>
                <a:lnTo>
                  <a:pt x="2207" y="4552"/>
                </a:lnTo>
                <a:lnTo>
                  <a:pt x="2203" y="4548"/>
                </a:lnTo>
                <a:lnTo>
                  <a:pt x="2199" y="4545"/>
                </a:lnTo>
                <a:lnTo>
                  <a:pt x="2200" y="4547"/>
                </a:lnTo>
                <a:lnTo>
                  <a:pt x="2201" y="4548"/>
                </a:lnTo>
                <a:lnTo>
                  <a:pt x="2199" y="4552"/>
                </a:lnTo>
                <a:lnTo>
                  <a:pt x="2201" y="4558"/>
                </a:lnTo>
                <a:lnTo>
                  <a:pt x="2199" y="4562"/>
                </a:lnTo>
                <a:lnTo>
                  <a:pt x="2198" y="4567"/>
                </a:lnTo>
                <a:lnTo>
                  <a:pt x="2196" y="4570"/>
                </a:lnTo>
                <a:lnTo>
                  <a:pt x="2191" y="4575"/>
                </a:lnTo>
                <a:lnTo>
                  <a:pt x="2187" y="4577"/>
                </a:lnTo>
                <a:lnTo>
                  <a:pt x="2184" y="4577"/>
                </a:lnTo>
                <a:lnTo>
                  <a:pt x="2182" y="4577"/>
                </a:lnTo>
                <a:lnTo>
                  <a:pt x="2179" y="4574"/>
                </a:lnTo>
                <a:lnTo>
                  <a:pt x="2178" y="4572"/>
                </a:lnTo>
                <a:lnTo>
                  <a:pt x="2178" y="4568"/>
                </a:lnTo>
                <a:lnTo>
                  <a:pt x="2177" y="4567"/>
                </a:lnTo>
                <a:lnTo>
                  <a:pt x="2176" y="4568"/>
                </a:lnTo>
                <a:lnTo>
                  <a:pt x="2177" y="4573"/>
                </a:lnTo>
                <a:lnTo>
                  <a:pt x="2177" y="4575"/>
                </a:lnTo>
                <a:lnTo>
                  <a:pt x="2180" y="4580"/>
                </a:lnTo>
                <a:lnTo>
                  <a:pt x="2179" y="4581"/>
                </a:lnTo>
                <a:lnTo>
                  <a:pt x="2174" y="4584"/>
                </a:lnTo>
                <a:lnTo>
                  <a:pt x="2172" y="4583"/>
                </a:lnTo>
                <a:lnTo>
                  <a:pt x="2171" y="4584"/>
                </a:lnTo>
                <a:lnTo>
                  <a:pt x="2170" y="4586"/>
                </a:lnTo>
                <a:lnTo>
                  <a:pt x="2169" y="4587"/>
                </a:lnTo>
                <a:lnTo>
                  <a:pt x="2161" y="4590"/>
                </a:lnTo>
                <a:lnTo>
                  <a:pt x="2159" y="4593"/>
                </a:lnTo>
                <a:lnTo>
                  <a:pt x="2158" y="4597"/>
                </a:lnTo>
                <a:lnTo>
                  <a:pt x="2153" y="4602"/>
                </a:lnTo>
                <a:lnTo>
                  <a:pt x="2147" y="4606"/>
                </a:lnTo>
                <a:lnTo>
                  <a:pt x="2146" y="4606"/>
                </a:lnTo>
                <a:lnTo>
                  <a:pt x="2144" y="4605"/>
                </a:lnTo>
                <a:lnTo>
                  <a:pt x="2145" y="4600"/>
                </a:lnTo>
                <a:lnTo>
                  <a:pt x="2147" y="4597"/>
                </a:lnTo>
                <a:lnTo>
                  <a:pt x="2146" y="4592"/>
                </a:lnTo>
                <a:lnTo>
                  <a:pt x="2145" y="4595"/>
                </a:lnTo>
                <a:lnTo>
                  <a:pt x="2142" y="4600"/>
                </a:lnTo>
                <a:lnTo>
                  <a:pt x="2140" y="4602"/>
                </a:lnTo>
                <a:lnTo>
                  <a:pt x="2136" y="4602"/>
                </a:lnTo>
                <a:lnTo>
                  <a:pt x="2132" y="4603"/>
                </a:lnTo>
                <a:lnTo>
                  <a:pt x="2130" y="4597"/>
                </a:lnTo>
                <a:lnTo>
                  <a:pt x="2130" y="4595"/>
                </a:lnTo>
                <a:lnTo>
                  <a:pt x="2130" y="4593"/>
                </a:lnTo>
                <a:lnTo>
                  <a:pt x="2130" y="4591"/>
                </a:lnTo>
                <a:lnTo>
                  <a:pt x="2130" y="4589"/>
                </a:lnTo>
                <a:lnTo>
                  <a:pt x="2129" y="4592"/>
                </a:lnTo>
                <a:lnTo>
                  <a:pt x="2128" y="4595"/>
                </a:lnTo>
                <a:lnTo>
                  <a:pt x="2127" y="4597"/>
                </a:lnTo>
                <a:lnTo>
                  <a:pt x="2122" y="4599"/>
                </a:lnTo>
                <a:lnTo>
                  <a:pt x="2122" y="4596"/>
                </a:lnTo>
                <a:lnTo>
                  <a:pt x="2121" y="4594"/>
                </a:lnTo>
                <a:lnTo>
                  <a:pt x="2122" y="4591"/>
                </a:lnTo>
                <a:lnTo>
                  <a:pt x="2122" y="4587"/>
                </a:lnTo>
                <a:lnTo>
                  <a:pt x="2124" y="4581"/>
                </a:lnTo>
                <a:lnTo>
                  <a:pt x="2124" y="4579"/>
                </a:lnTo>
                <a:lnTo>
                  <a:pt x="2123" y="4577"/>
                </a:lnTo>
                <a:lnTo>
                  <a:pt x="2122" y="4580"/>
                </a:lnTo>
                <a:lnTo>
                  <a:pt x="2122" y="4584"/>
                </a:lnTo>
                <a:lnTo>
                  <a:pt x="2121" y="4585"/>
                </a:lnTo>
                <a:lnTo>
                  <a:pt x="2119" y="4585"/>
                </a:lnTo>
                <a:lnTo>
                  <a:pt x="2116" y="4589"/>
                </a:lnTo>
                <a:lnTo>
                  <a:pt x="2114" y="4592"/>
                </a:lnTo>
                <a:lnTo>
                  <a:pt x="2109" y="4596"/>
                </a:lnTo>
                <a:lnTo>
                  <a:pt x="2106" y="4595"/>
                </a:lnTo>
                <a:lnTo>
                  <a:pt x="2106" y="4591"/>
                </a:lnTo>
                <a:lnTo>
                  <a:pt x="2108" y="4577"/>
                </a:lnTo>
                <a:lnTo>
                  <a:pt x="2110" y="4575"/>
                </a:lnTo>
                <a:lnTo>
                  <a:pt x="2111" y="4572"/>
                </a:lnTo>
                <a:lnTo>
                  <a:pt x="2112" y="4564"/>
                </a:lnTo>
                <a:lnTo>
                  <a:pt x="2114" y="4561"/>
                </a:lnTo>
                <a:lnTo>
                  <a:pt x="2115" y="4554"/>
                </a:lnTo>
                <a:lnTo>
                  <a:pt x="2116" y="4553"/>
                </a:lnTo>
                <a:lnTo>
                  <a:pt x="2118" y="4548"/>
                </a:lnTo>
                <a:lnTo>
                  <a:pt x="2119" y="4538"/>
                </a:lnTo>
                <a:lnTo>
                  <a:pt x="2118" y="4534"/>
                </a:lnTo>
                <a:lnTo>
                  <a:pt x="2116" y="4529"/>
                </a:lnTo>
                <a:lnTo>
                  <a:pt x="2114" y="4515"/>
                </a:lnTo>
                <a:lnTo>
                  <a:pt x="2108" y="4504"/>
                </a:lnTo>
                <a:lnTo>
                  <a:pt x="2107" y="4500"/>
                </a:lnTo>
                <a:lnTo>
                  <a:pt x="2105" y="4496"/>
                </a:lnTo>
                <a:lnTo>
                  <a:pt x="2107" y="4495"/>
                </a:lnTo>
                <a:lnTo>
                  <a:pt x="2102" y="4491"/>
                </a:lnTo>
                <a:lnTo>
                  <a:pt x="2101" y="4490"/>
                </a:lnTo>
                <a:lnTo>
                  <a:pt x="2100" y="4480"/>
                </a:lnTo>
                <a:lnTo>
                  <a:pt x="2100" y="4475"/>
                </a:lnTo>
                <a:lnTo>
                  <a:pt x="2099" y="4476"/>
                </a:lnTo>
                <a:lnTo>
                  <a:pt x="2099" y="4479"/>
                </a:lnTo>
                <a:lnTo>
                  <a:pt x="2097" y="4480"/>
                </a:lnTo>
                <a:lnTo>
                  <a:pt x="2098" y="4486"/>
                </a:lnTo>
                <a:lnTo>
                  <a:pt x="2097" y="4487"/>
                </a:lnTo>
                <a:lnTo>
                  <a:pt x="2096" y="4490"/>
                </a:lnTo>
                <a:lnTo>
                  <a:pt x="2092" y="4487"/>
                </a:lnTo>
                <a:lnTo>
                  <a:pt x="2088" y="4485"/>
                </a:lnTo>
                <a:lnTo>
                  <a:pt x="2085" y="4479"/>
                </a:lnTo>
                <a:lnTo>
                  <a:pt x="2081" y="4472"/>
                </a:lnTo>
                <a:lnTo>
                  <a:pt x="2082" y="4471"/>
                </a:lnTo>
                <a:lnTo>
                  <a:pt x="2084" y="4471"/>
                </a:lnTo>
                <a:lnTo>
                  <a:pt x="2089" y="4476"/>
                </a:lnTo>
                <a:lnTo>
                  <a:pt x="2093" y="4477"/>
                </a:lnTo>
                <a:lnTo>
                  <a:pt x="2095" y="4476"/>
                </a:lnTo>
                <a:lnTo>
                  <a:pt x="2097" y="4474"/>
                </a:lnTo>
                <a:lnTo>
                  <a:pt x="2099" y="4469"/>
                </a:lnTo>
                <a:lnTo>
                  <a:pt x="2097" y="4468"/>
                </a:lnTo>
                <a:lnTo>
                  <a:pt x="2095" y="4467"/>
                </a:lnTo>
                <a:lnTo>
                  <a:pt x="2093" y="4466"/>
                </a:lnTo>
                <a:lnTo>
                  <a:pt x="2091" y="4463"/>
                </a:lnTo>
                <a:lnTo>
                  <a:pt x="2090" y="4462"/>
                </a:lnTo>
                <a:lnTo>
                  <a:pt x="2090" y="4460"/>
                </a:lnTo>
                <a:lnTo>
                  <a:pt x="2087" y="4459"/>
                </a:lnTo>
                <a:lnTo>
                  <a:pt x="2085" y="4457"/>
                </a:lnTo>
                <a:lnTo>
                  <a:pt x="2087" y="4454"/>
                </a:lnTo>
                <a:lnTo>
                  <a:pt x="2088" y="4452"/>
                </a:lnTo>
                <a:lnTo>
                  <a:pt x="2084" y="4452"/>
                </a:lnTo>
                <a:lnTo>
                  <a:pt x="2079" y="4448"/>
                </a:lnTo>
                <a:lnTo>
                  <a:pt x="2078" y="4447"/>
                </a:lnTo>
                <a:lnTo>
                  <a:pt x="2076" y="4447"/>
                </a:lnTo>
                <a:lnTo>
                  <a:pt x="2072" y="4446"/>
                </a:lnTo>
                <a:lnTo>
                  <a:pt x="2069" y="4447"/>
                </a:lnTo>
                <a:lnTo>
                  <a:pt x="2071" y="4452"/>
                </a:lnTo>
                <a:lnTo>
                  <a:pt x="2070" y="4454"/>
                </a:lnTo>
                <a:lnTo>
                  <a:pt x="2068" y="4454"/>
                </a:lnTo>
                <a:lnTo>
                  <a:pt x="2064" y="4446"/>
                </a:lnTo>
                <a:lnTo>
                  <a:pt x="2065" y="4444"/>
                </a:lnTo>
                <a:lnTo>
                  <a:pt x="2067" y="4442"/>
                </a:lnTo>
                <a:lnTo>
                  <a:pt x="2066" y="4442"/>
                </a:lnTo>
                <a:lnTo>
                  <a:pt x="2064" y="4442"/>
                </a:lnTo>
                <a:lnTo>
                  <a:pt x="2066" y="4435"/>
                </a:lnTo>
                <a:lnTo>
                  <a:pt x="2065" y="4434"/>
                </a:lnTo>
                <a:lnTo>
                  <a:pt x="2064" y="4436"/>
                </a:lnTo>
                <a:lnTo>
                  <a:pt x="2063" y="4438"/>
                </a:lnTo>
                <a:lnTo>
                  <a:pt x="2059" y="4443"/>
                </a:lnTo>
                <a:lnTo>
                  <a:pt x="2058" y="4442"/>
                </a:lnTo>
                <a:lnTo>
                  <a:pt x="2056" y="4441"/>
                </a:lnTo>
                <a:lnTo>
                  <a:pt x="2058" y="4438"/>
                </a:lnTo>
                <a:lnTo>
                  <a:pt x="2059" y="4438"/>
                </a:lnTo>
                <a:lnTo>
                  <a:pt x="2060" y="4436"/>
                </a:lnTo>
                <a:lnTo>
                  <a:pt x="2058" y="4433"/>
                </a:lnTo>
                <a:lnTo>
                  <a:pt x="2056" y="4431"/>
                </a:lnTo>
                <a:lnTo>
                  <a:pt x="2054" y="4428"/>
                </a:lnTo>
                <a:lnTo>
                  <a:pt x="2053" y="4428"/>
                </a:lnTo>
                <a:lnTo>
                  <a:pt x="2054" y="4432"/>
                </a:lnTo>
                <a:lnTo>
                  <a:pt x="2054" y="4438"/>
                </a:lnTo>
                <a:lnTo>
                  <a:pt x="2050" y="4431"/>
                </a:lnTo>
                <a:lnTo>
                  <a:pt x="2042" y="4422"/>
                </a:lnTo>
                <a:lnTo>
                  <a:pt x="2040" y="4419"/>
                </a:lnTo>
                <a:lnTo>
                  <a:pt x="2039" y="4419"/>
                </a:lnTo>
                <a:lnTo>
                  <a:pt x="2037" y="4416"/>
                </a:lnTo>
                <a:lnTo>
                  <a:pt x="2035" y="4412"/>
                </a:lnTo>
                <a:lnTo>
                  <a:pt x="2031" y="4405"/>
                </a:lnTo>
                <a:lnTo>
                  <a:pt x="2029" y="4392"/>
                </a:lnTo>
                <a:lnTo>
                  <a:pt x="2029" y="4386"/>
                </a:lnTo>
                <a:lnTo>
                  <a:pt x="2025" y="4378"/>
                </a:lnTo>
                <a:lnTo>
                  <a:pt x="2023" y="4368"/>
                </a:lnTo>
                <a:lnTo>
                  <a:pt x="2022" y="4365"/>
                </a:lnTo>
                <a:lnTo>
                  <a:pt x="2023" y="4362"/>
                </a:lnTo>
                <a:lnTo>
                  <a:pt x="2024" y="4361"/>
                </a:lnTo>
                <a:lnTo>
                  <a:pt x="2023" y="4361"/>
                </a:lnTo>
                <a:lnTo>
                  <a:pt x="2021" y="4363"/>
                </a:lnTo>
                <a:lnTo>
                  <a:pt x="2019" y="4359"/>
                </a:lnTo>
                <a:lnTo>
                  <a:pt x="2018" y="4355"/>
                </a:lnTo>
                <a:lnTo>
                  <a:pt x="2012" y="4347"/>
                </a:lnTo>
                <a:lnTo>
                  <a:pt x="2010" y="4344"/>
                </a:lnTo>
                <a:lnTo>
                  <a:pt x="2010" y="4341"/>
                </a:lnTo>
                <a:lnTo>
                  <a:pt x="2008" y="4344"/>
                </a:lnTo>
                <a:lnTo>
                  <a:pt x="2004" y="4346"/>
                </a:lnTo>
                <a:lnTo>
                  <a:pt x="2001" y="4350"/>
                </a:lnTo>
                <a:lnTo>
                  <a:pt x="1999" y="4351"/>
                </a:lnTo>
                <a:lnTo>
                  <a:pt x="1991" y="4352"/>
                </a:lnTo>
                <a:lnTo>
                  <a:pt x="1987" y="4347"/>
                </a:lnTo>
                <a:lnTo>
                  <a:pt x="1981" y="4335"/>
                </a:lnTo>
                <a:lnTo>
                  <a:pt x="1980" y="4333"/>
                </a:lnTo>
                <a:lnTo>
                  <a:pt x="1981" y="4326"/>
                </a:lnTo>
                <a:lnTo>
                  <a:pt x="1980" y="4320"/>
                </a:lnTo>
                <a:lnTo>
                  <a:pt x="1980" y="4316"/>
                </a:lnTo>
                <a:lnTo>
                  <a:pt x="1979" y="4314"/>
                </a:lnTo>
                <a:lnTo>
                  <a:pt x="1978" y="4314"/>
                </a:lnTo>
                <a:lnTo>
                  <a:pt x="1978" y="4316"/>
                </a:lnTo>
                <a:lnTo>
                  <a:pt x="1978" y="4318"/>
                </a:lnTo>
                <a:lnTo>
                  <a:pt x="1978" y="4320"/>
                </a:lnTo>
                <a:lnTo>
                  <a:pt x="1973" y="4320"/>
                </a:lnTo>
                <a:lnTo>
                  <a:pt x="1968" y="4319"/>
                </a:lnTo>
                <a:lnTo>
                  <a:pt x="1972" y="4323"/>
                </a:lnTo>
                <a:lnTo>
                  <a:pt x="1977" y="4323"/>
                </a:lnTo>
                <a:lnTo>
                  <a:pt x="1979" y="4326"/>
                </a:lnTo>
                <a:lnTo>
                  <a:pt x="1979" y="4329"/>
                </a:lnTo>
                <a:lnTo>
                  <a:pt x="1979" y="4331"/>
                </a:lnTo>
                <a:lnTo>
                  <a:pt x="1977" y="4333"/>
                </a:lnTo>
                <a:lnTo>
                  <a:pt x="1975" y="4334"/>
                </a:lnTo>
                <a:lnTo>
                  <a:pt x="1975" y="4337"/>
                </a:lnTo>
                <a:lnTo>
                  <a:pt x="1978" y="4340"/>
                </a:lnTo>
                <a:lnTo>
                  <a:pt x="1974" y="4341"/>
                </a:lnTo>
                <a:lnTo>
                  <a:pt x="1974" y="4343"/>
                </a:lnTo>
                <a:lnTo>
                  <a:pt x="1973" y="4346"/>
                </a:lnTo>
                <a:lnTo>
                  <a:pt x="1975" y="4348"/>
                </a:lnTo>
                <a:lnTo>
                  <a:pt x="1976" y="4350"/>
                </a:lnTo>
                <a:lnTo>
                  <a:pt x="1975" y="4352"/>
                </a:lnTo>
                <a:lnTo>
                  <a:pt x="1977" y="4354"/>
                </a:lnTo>
                <a:lnTo>
                  <a:pt x="1979" y="4358"/>
                </a:lnTo>
                <a:lnTo>
                  <a:pt x="1980" y="4360"/>
                </a:lnTo>
                <a:lnTo>
                  <a:pt x="1979" y="4364"/>
                </a:lnTo>
                <a:lnTo>
                  <a:pt x="1978" y="4366"/>
                </a:lnTo>
                <a:lnTo>
                  <a:pt x="1975" y="4367"/>
                </a:lnTo>
                <a:lnTo>
                  <a:pt x="1971" y="4372"/>
                </a:lnTo>
                <a:lnTo>
                  <a:pt x="1968" y="4378"/>
                </a:lnTo>
                <a:lnTo>
                  <a:pt x="1966" y="4380"/>
                </a:lnTo>
                <a:lnTo>
                  <a:pt x="1964" y="4381"/>
                </a:lnTo>
                <a:lnTo>
                  <a:pt x="1963" y="4380"/>
                </a:lnTo>
                <a:lnTo>
                  <a:pt x="1961" y="4378"/>
                </a:lnTo>
                <a:lnTo>
                  <a:pt x="1961" y="4375"/>
                </a:lnTo>
                <a:lnTo>
                  <a:pt x="1961" y="4373"/>
                </a:lnTo>
                <a:lnTo>
                  <a:pt x="1965" y="4368"/>
                </a:lnTo>
                <a:lnTo>
                  <a:pt x="1963" y="4369"/>
                </a:lnTo>
                <a:lnTo>
                  <a:pt x="1960" y="4370"/>
                </a:lnTo>
                <a:lnTo>
                  <a:pt x="1956" y="4373"/>
                </a:lnTo>
                <a:lnTo>
                  <a:pt x="1955" y="4370"/>
                </a:lnTo>
                <a:lnTo>
                  <a:pt x="1954" y="4366"/>
                </a:lnTo>
                <a:lnTo>
                  <a:pt x="1954" y="4362"/>
                </a:lnTo>
                <a:lnTo>
                  <a:pt x="1958" y="4356"/>
                </a:lnTo>
                <a:lnTo>
                  <a:pt x="1954" y="4359"/>
                </a:lnTo>
                <a:lnTo>
                  <a:pt x="1953" y="4363"/>
                </a:lnTo>
                <a:lnTo>
                  <a:pt x="1953" y="4368"/>
                </a:lnTo>
                <a:lnTo>
                  <a:pt x="1953" y="4371"/>
                </a:lnTo>
                <a:lnTo>
                  <a:pt x="1952" y="4375"/>
                </a:lnTo>
                <a:lnTo>
                  <a:pt x="1950" y="4377"/>
                </a:lnTo>
                <a:lnTo>
                  <a:pt x="1947" y="4379"/>
                </a:lnTo>
                <a:lnTo>
                  <a:pt x="1946" y="4381"/>
                </a:lnTo>
                <a:lnTo>
                  <a:pt x="1943" y="4383"/>
                </a:lnTo>
                <a:lnTo>
                  <a:pt x="1943" y="4379"/>
                </a:lnTo>
                <a:lnTo>
                  <a:pt x="1943" y="4375"/>
                </a:lnTo>
                <a:lnTo>
                  <a:pt x="1941" y="4364"/>
                </a:lnTo>
                <a:lnTo>
                  <a:pt x="1940" y="4366"/>
                </a:lnTo>
                <a:lnTo>
                  <a:pt x="1941" y="4373"/>
                </a:lnTo>
                <a:lnTo>
                  <a:pt x="1941" y="4377"/>
                </a:lnTo>
                <a:lnTo>
                  <a:pt x="1939" y="4381"/>
                </a:lnTo>
                <a:lnTo>
                  <a:pt x="1936" y="4384"/>
                </a:lnTo>
                <a:lnTo>
                  <a:pt x="1933" y="4385"/>
                </a:lnTo>
                <a:lnTo>
                  <a:pt x="1932" y="4384"/>
                </a:lnTo>
                <a:lnTo>
                  <a:pt x="1929" y="4382"/>
                </a:lnTo>
                <a:lnTo>
                  <a:pt x="1927" y="4379"/>
                </a:lnTo>
                <a:lnTo>
                  <a:pt x="1926" y="4373"/>
                </a:lnTo>
                <a:lnTo>
                  <a:pt x="1925" y="4370"/>
                </a:lnTo>
                <a:lnTo>
                  <a:pt x="1924" y="4376"/>
                </a:lnTo>
                <a:lnTo>
                  <a:pt x="1922" y="4376"/>
                </a:lnTo>
                <a:lnTo>
                  <a:pt x="1924" y="4380"/>
                </a:lnTo>
                <a:lnTo>
                  <a:pt x="1925" y="4383"/>
                </a:lnTo>
                <a:lnTo>
                  <a:pt x="1925" y="4387"/>
                </a:lnTo>
                <a:lnTo>
                  <a:pt x="1922" y="4387"/>
                </a:lnTo>
                <a:lnTo>
                  <a:pt x="1920" y="4387"/>
                </a:lnTo>
                <a:lnTo>
                  <a:pt x="1918" y="4383"/>
                </a:lnTo>
                <a:lnTo>
                  <a:pt x="1918" y="4386"/>
                </a:lnTo>
                <a:lnTo>
                  <a:pt x="1914" y="4389"/>
                </a:lnTo>
                <a:lnTo>
                  <a:pt x="1913" y="4388"/>
                </a:lnTo>
                <a:lnTo>
                  <a:pt x="1913" y="4386"/>
                </a:lnTo>
                <a:lnTo>
                  <a:pt x="1913" y="4384"/>
                </a:lnTo>
                <a:lnTo>
                  <a:pt x="1914" y="4374"/>
                </a:lnTo>
                <a:lnTo>
                  <a:pt x="1914" y="4372"/>
                </a:lnTo>
                <a:lnTo>
                  <a:pt x="1913" y="4372"/>
                </a:lnTo>
                <a:lnTo>
                  <a:pt x="1911" y="4371"/>
                </a:lnTo>
                <a:lnTo>
                  <a:pt x="1911" y="4369"/>
                </a:lnTo>
                <a:lnTo>
                  <a:pt x="1908" y="4380"/>
                </a:lnTo>
                <a:lnTo>
                  <a:pt x="1909" y="4385"/>
                </a:lnTo>
                <a:lnTo>
                  <a:pt x="1909" y="4387"/>
                </a:lnTo>
                <a:lnTo>
                  <a:pt x="1904" y="4388"/>
                </a:lnTo>
                <a:lnTo>
                  <a:pt x="1899" y="4384"/>
                </a:lnTo>
                <a:lnTo>
                  <a:pt x="1898" y="4383"/>
                </a:lnTo>
                <a:lnTo>
                  <a:pt x="1898" y="4385"/>
                </a:lnTo>
                <a:lnTo>
                  <a:pt x="1897" y="4388"/>
                </a:lnTo>
                <a:lnTo>
                  <a:pt x="1893" y="4387"/>
                </a:lnTo>
                <a:lnTo>
                  <a:pt x="1890" y="4385"/>
                </a:lnTo>
                <a:lnTo>
                  <a:pt x="1892" y="4381"/>
                </a:lnTo>
                <a:lnTo>
                  <a:pt x="1895" y="4372"/>
                </a:lnTo>
                <a:lnTo>
                  <a:pt x="1895" y="4368"/>
                </a:lnTo>
                <a:lnTo>
                  <a:pt x="1891" y="4365"/>
                </a:lnTo>
                <a:lnTo>
                  <a:pt x="1888" y="4364"/>
                </a:lnTo>
                <a:lnTo>
                  <a:pt x="1886" y="4360"/>
                </a:lnTo>
                <a:lnTo>
                  <a:pt x="1887" y="4364"/>
                </a:lnTo>
                <a:lnTo>
                  <a:pt x="1889" y="4366"/>
                </a:lnTo>
                <a:lnTo>
                  <a:pt x="1891" y="4367"/>
                </a:lnTo>
                <a:lnTo>
                  <a:pt x="1894" y="4369"/>
                </a:lnTo>
                <a:lnTo>
                  <a:pt x="1892" y="4372"/>
                </a:lnTo>
                <a:lnTo>
                  <a:pt x="1890" y="4374"/>
                </a:lnTo>
                <a:lnTo>
                  <a:pt x="1887" y="4380"/>
                </a:lnTo>
                <a:lnTo>
                  <a:pt x="1882" y="4384"/>
                </a:lnTo>
                <a:lnTo>
                  <a:pt x="1877" y="4387"/>
                </a:lnTo>
                <a:lnTo>
                  <a:pt x="1860" y="4391"/>
                </a:lnTo>
                <a:lnTo>
                  <a:pt x="1857" y="4392"/>
                </a:lnTo>
                <a:lnTo>
                  <a:pt x="1852" y="4397"/>
                </a:lnTo>
                <a:lnTo>
                  <a:pt x="1848" y="4402"/>
                </a:lnTo>
                <a:lnTo>
                  <a:pt x="1848" y="4407"/>
                </a:lnTo>
                <a:lnTo>
                  <a:pt x="1850" y="4412"/>
                </a:lnTo>
                <a:lnTo>
                  <a:pt x="1851" y="4421"/>
                </a:lnTo>
                <a:lnTo>
                  <a:pt x="1852" y="4422"/>
                </a:lnTo>
                <a:lnTo>
                  <a:pt x="1851" y="4425"/>
                </a:lnTo>
                <a:lnTo>
                  <a:pt x="1847" y="4428"/>
                </a:lnTo>
                <a:lnTo>
                  <a:pt x="1845" y="4433"/>
                </a:lnTo>
                <a:lnTo>
                  <a:pt x="1845" y="4435"/>
                </a:lnTo>
                <a:lnTo>
                  <a:pt x="1844" y="4437"/>
                </a:lnTo>
                <a:lnTo>
                  <a:pt x="1836" y="4442"/>
                </a:lnTo>
                <a:lnTo>
                  <a:pt x="1834" y="4445"/>
                </a:lnTo>
                <a:lnTo>
                  <a:pt x="1831" y="4448"/>
                </a:lnTo>
                <a:lnTo>
                  <a:pt x="1828" y="4446"/>
                </a:lnTo>
                <a:lnTo>
                  <a:pt x="1827" y="4446"/>
                </a:lnTo>
                <a:lnTo>
                  <a:pt x="1829" y="4449"/>
                </a:lnTo>
                <a:lnTo>
                  <a:pt x="1829" y="4450"/>
                </a:lnTo>
                <a:lnTo>
                  <a:pt x="1828" y="4451"/>
                </a:lnTo>
                <a:lnTo>
                  <a:pt x="1826" y="4452"/>
                </a:lnTo>
                <a:lnTo>
                  <a:pt x="1813" y="4456"/>
                </a:lnTo>
                <a:lnTo>
                  <a:pt x="1803" y="4460"/>
                </a:lnTo>
                <a:lnTo>
                  <a:pt x="1800" y="4459"/>
                </a:lnTo>
                <a:lnTo>
                  <a:pt x="1801" y="4458"/>
                </a:lnTo>
                <a:lnTo>
                  <a:pt x="1803" y="4457"/>
                </a:lnTo>
                <a:lnTo>
                  <a:pt x="1803" y="4453"/>
                </a:lnTo>
                <a:lnTo>
                  <a:pt x="1801" y="4452"/>
                </a:lnTo>
                <a:lnTo>
                  <a:pt x="1799" y="4452"/>
                </a:lnTo>
                <a:lnTo>
                  <a:pt x="1792" y="4457"/>
                </a:lnTo>
                <a:lnTo>
                  <a:pt x="1789" y="4462"/>
                </a:lnTo>
                <a:lnTo>
                  <a:pt x="1790" y="4463"/>
                </a:lnTo>
                <a:lnTo>
                  <a:pt x="1791" y="4463"/>
                </a:lnTo>
                <a:lnTo>
                  <a:pt x="1796" y="4460"/>
                </a:lnTo>
                <a:lnTo>
                  <a:pt x="1799" y="4461"/>
                </a:lnTo>
                <a:lnTo>
                  <a:pt x="1799" y="4462"/>
                </a:lnTo>
                <a:lnTo>
                  <a:pt x="1791" y="4466"/>
                </a:lnTo>
                <a:lnTo>
                  <a:pt x="1775" y="4481"/>
                </a:lnTo>
                <a:lnTo>
                  <a:pt x="1774" y="4483"/>
                </a:lnTo>
                <a:lnTo>
                  <a:pt x="1772" y="4486"/>
                </a:lnTo>
                <a:lnTo>
                  <a:pt x="1769" y="4489"/>
                </a:lnTo>
                <a:lnTo>
                  <a:pt x="1764" y="4497"/>
                </a:lnTo>
                <a:lnTo>
                  <a:pt x="1754" y="4507"/>
                </a:lnTo>
                <a:lnTo>
                  <a:pt x="1752" y="4511"/>
                </a:lnTo>
                <a:lnTo>
                  <a:pt x="1736" y="4519"/>
                </a:lnTo>
                <a:lnTo>
                  <a:pt x="1733" y="4522"/>
                </a:lnTo>
                <a:lnTo>
                  <a:pt x="1726" y="4530"/>
                </a:lnTo>
                <a:lnTo>
                  <a:pt x="1720" y="4536"/>
                </a:lnTo>
                <a:lnTo>
                  <a:pt x="1712" y="4542"/>
                </a:lnTo>
                <a:lnTo>
                  <a:pt x="1699" y="4548"/>
                </a:lnTo>
                <a:lnTo>
                  <a:pt x="1690" y="4555"/>
                </a:lnTo>
                <a:lnTo>
                  <a:pt x="1688" y="4559"/>
                </a:lnTo>
                <a:lnTo>
                  <a:pt x="1688" y="4561"/>
                </a:lnTo>
                <a:lnTo>
                  <a:pt x="1688" y="4563"/>
                </a:lnTo>
                <a:lnTo>
                  <a:pt x="1690" y="4565"/>
                </a:lnTo>
                <a:lnTo>
                  <a:pt x="1690" y="4566"/>
                </a:lnTo>
                <a:lnTo>
                  <a:pt x="1690" y="4569"/>
                </a:lnTo>
                <a:lnTo>
                  <a:pt x="1689" y="4571"/>
                </a:lnTo>
                <a:lnTo>
                  <a:pt x="1687" y="4574"/>
                </a:lnTo>
                <a:lnTo>
                  <a:pt x="1683" y="4577"/>
                </a:lnTo>
                <a:lnTo>
                  <a:pt x="1669" y="4583"/>
                </a:lnTo>
                <a:lnTo>
                  <a:pt x="1668" y="4583"/>
                </a:lnTo>
                <a:lnTo>
                  <a:pt x="1657" y="4581"/>
                </a:lnTo>
                <a:lnTo>
                  <a:pt x="1653" y="4582"/>
                </a:lnTo>
                <a:lnTo>
                  <a:pt x="1651" y="4585"/>
                </a:lnTo>
                <a:lnTo>
                  <a:pt x="1647" y="4596"/>
                </a:lnTo>
                <a:lnTo>
                  <a:pt x="1644" y="4599"/>
                </a:lnTo>
                <a:lnTo>
                  <a:pt x="1642" y="4602"/>
                </a:lnTo>
                <a:lnTo>
                  <a:pt x="1642" y="4603"/>
                </a:lnTo>
                <a:lnTo>
                  <a:pt x="1640" y="4603"/>
                </a:lnTo>
                <a:lnTo>
                  <a:pt x="1638" y="4603"/>
                </a:lnTo>
                <a:lnTo>
                  <a:pt x="1636" y="4603"/>
                </a:lnTo>
                <a:lnTo>
                  <a:pt x="1635" y="4600"/>
                </a:lnTo>
                <a:lnTo>
                  <a:pt x="1632" y="4599"/>
                </a:lnTo>
                <a:lnTo>
                  <a:pt x="1630" y="4599"/>
                </a:lnTo>
                <a:lnTo>
                  <a:pt x="1621" y="4602"/>
                </a:lnTo>
                <a:lnTo>
                  <a:pt x="1618" y="4605"/>
                </a:lnTo>
                <a:lnTo>
                  <a:pt x="1611" y="4619"/>
                </a:lnTo>
                <a:lnTo>
                  <a:pt x="1609" y="4628"/>
                </a:lnTo>
                <a:lnTo>
                  <a:pt x="1611" y="4638"/>
                </a:lnTo>
                <a:lnTo>
                  <a:pt x="1613" y="4646"/>
                </a:lnTo>
                <a:lnTo>
                  <a:pt x="1614" y="4650"/>
                </a:lnTo>
                <a:lnTo>
                  <a:pt x="1614" y="4655"/>
                </a:lnTo>
                <a:lnTo>
                  <a:pt x="1612" y="4657"/>
                </a:lnTo>
                <a:lnTo>
                  <a:pt x="1612" y="4659"/>
                </a:lnTo>
                <a:lnTo>
                  <a:pt x="1613" y="4665"/>
                </a:lnTo>
                <a:lnTo>
                  <a:pt x="1616" y="4672"/>
                </a:lnTo>
                <a:lnTo>
                  <a:pt x="1616" y="4675"/>
                </a:lnTo>
                <a:lnTo>
                  <a:pt x="1616" y="4678"/>
                </a:lnTo>
                <a:lnTo>
                  <a:pt x="1618" y="4686"/>
                </a:lnTo>
                <a:lnTo>
                  <a:pt x="1617" y="4684"/>
                </a:lnTo>
                <a:lnTo>
                  <a:pt x="1616" y="4681"/>
                </a:lnTo>
                <a:lnTo>
                  <a:pt x="1613" y="4677"/>
                </a:lnTo>
                <a:lnTo>
                  <a:pt x="1610" y="4681"/>
                </a:lnTo>
                <a:lnTo>
                  <a:pt x="1612" y="4684"/>
                </a:lnTo>
                <a:lnTo>
                  <a:pt x="1618" y="4687"/>
                </a:lnTo>
                <a:lnTo>
                  <a:pt x="1620" y="4690"/>
                </a:lnTo>
                <a:lnTo>
                  <a:pt x="1616" y="4714"/>
                </a:lnTo>
                <a:lnTo>
                  <a:pt x="1613" y="4723"/>
                </a:lnTo>
                <a:lnTo>
                  <a:pt x="1609" y="4728"/>
                </a:lnTo>
                <a:lnTo>
                  <a:pt x="1607" y="4730"/>
                </a:lnTo>
                <a:lnTo>
                  <a:pt x="1602" y="4739"/>
                </a:lnTo>
                <a:lnTo>
                  <a:pt x="1599" y="4750"/>
                </a:lnTo>
                <a:lnTo>
                  <a:pt x="1599" y="4754"/>
                </a:lnTo>
                <a:lnTo>
                  <a:pt x="1600" y="4758"/>
                </a:lnTo>
                <a:lnTo>
                  <a:pt x="1599" y="4761"/>
                </a:lnTo>
                <a:lnTo>
                  <a:pt x="1597" y="4763"/>
                </a:lnTo>
                <a:lnTo>
                  <a:pt x="1600" y="4762"/>
                </a:lnTo>
                <a:lnTo>
                  <a:pt x="1602" y="4765"/>
                </a:lnTo>
                <a:lnTo>
                  <a:pt x="1602" y="4767"/>
                </a:lnTo>
                <a:lnTo>
                  <a:pt x="1602" y="4783"/>
                </a:lnTo>
                <a:lnTo>
                  <a:pt x="1602" y="4799"/>
                </a:lnTo>
                <a:lnTo>
                  <a:pt x="1599" y="4799"/>
                </a:lnTo>
                <a:lnTo>
                  <a:pt x="1596" y="4799"/>
                </a:lnTo>
                <a:lnTo>
                  <a:pt x="1593" y="4799"/>
                </a:lnTo>
                <a:lnTo>
                  <a:pt x="1591" y="4798"/>
                </a:lnTo>
                <a:lnTo>
                  <a:pt x="1586" y="4799"/>
                </a:lnTo>
                <a:lnTo>
                  <a:pt x="1583" y="4801"/>
                </a:lnTo>
                <a:lnTo>
                  <a:pt x="1581" y="4804"/>
                </a:lnTo>
                <a:lnTo>
                  <a:pt x="1581" y="4809"/>
                </a:lnTo>
                <a:lnTo>
                  <a:pt x="1572" y="4821"/>
                </a:lnTo>
                <a:lnTo>
                  <a:pt x="1570" y="4825"/>
                </a:lnTo>
                <a:lnTo>
                  <a:pt x="1569" y="4829"/>
                </a:lnTo>
                <a:lnTo>
                  <a:pt x="1571" y="4831"/>
                </a:lnTo>
                <a:lnTo>
                  <a:pt x="1573" y="4834"/>
                </a:lnTo>
                <a:lnTo>
                  <a:pt x="1576" y="4834"/>
                </a:lnTo>
                <a:lnTo>
                  <a:pt x="1582" y="4835"/>
                </a:lnTo>
                <a:lnTo>
                  <a:pt x="1585" y="4836"/>
                </a:lnTo>
                <a:lnTo>
                  <a:pt x="1587" y="4839"/>
                </a:lnTo>
                <a:lnTo>
                  <a:pt x="1580" y="4836"/>
                </a:lnTo>
                <a:lnTo>
                  <a:pt x="1571" y="4836"/>
                </a:lnTo>
                <a:lnTo>
                  <a:pt x="1552" y="4842"/>
                </a:lnTo>
                <a:lnTo>
                  <a:pt x="1547" y="4846"/>
                </a:lnTo>
                <a:lnTo>
                  <a:pt x="1544" y="4849"/>
                </a:lnTo>
                <a:lnTo>
                  <a:pt x="1542" y="4857"/>
                </a:lnTo>
                <a:lnTo>
                  <a:pt x="1541" y="4862"/>
                </a:lnTo>
                <a:lnTo>
                  <a:pt x="1539" y="4867"/>
                </a:lnTo>
                <a:lnTo>
                  <a:pt x="1529" y="4874"/>
                </a:lnTo>
                <a:lnTo>
                  <a:pt x="1523" y="4876"/>
                </a:lnTo>
                <a:lnTo>
                  <a:pt x="1520" y="4878"/>
                </a:lnTo>
                <a:lnTo>
                  <a:pt x="1512" y="4875"/>
                </a:lnTo>
                <a:lnTo>
                  <a:pt x="1504" y="4869"/>
                </a:lnTo>
                <a:lnTo>
                  <a:pt x="1501" y="4866"/>
                </a:lnTo>
                <a:lnTo>
                  <a:pt x="1488" y="4851"/>
                </a:lnTo>
                <a:lnTo>
                  <a:pt x="1486" y="4849"/>
                </a:lnTo>
                <a:lnTo>
                  <a:pt x="1484" y="4842"/>
                </a:lnTo>
                <a:lnTo>
                  <a:pt x="1483" y="4840"/>
                </a:lnTo>
                <a:lnTo>
                  <a:pt x="1483" y="4839"/>
                </a:lnTo>
                <a:lnTo>
                  <a:pt x="1482" y="4838"/>
                </a:lnTo>
                <a:lnTo>
                  <a:pt x="1481" y="4837"/>
                </a:lnTo>
                <a:lnTo>
                  <a:pt x="1478" y="4829"/>
                </a:lnTo>
                <a:lnTo>
                  <a:pt x="1477" y="4821"/>
                </a:lnTo>
                <a:lnTo>
                  <a:pt x="1475" y="4813"/>
                </a:lnTo>
                <a:lnTo>
                  <a:pt x="1477" y="4813"/>
                </a:lnTo>
                <a:lnTo>
                  <a:pt x="1479" y="4816"/>
                </a:lnTo>
                <a:lnTo>
                  <a:pt x="1480" y="4820"/>
                </a:lnTo>
                <a:lnTo>
                  <a:pt x="1480" y="4826"/>
                </a:lnTo>
                <a:lnTo>
                  <a:pt x="1482" y="4827"/>
                </a:lnTo>
                <a:lnTo>
                  <a:pt x="1483" y="4826"/>
                </a:lnTo>
                <a:lnTo>
                  <a:pt x="1479" y="4813"/>
                </a:lnTo>
                <a:lnTo>
                  <a:pt x="1476" y="4809"/>
                </a:lnTo>
                <a:lnTo>
                  <a:pt x="1475" y="4809"/>
                </a:lnTo>
                <a:lnTo>
                  <a:pt x="1474" y="4807"/>
                </a:lnTo>
                <a:lnTo>
                  <a:pt x="1474" y="4804"/>
                </a:lnTo>
                <a:lnTo>
                  <a:pt x="1474" y="4803"/>
                </a:lnTo>
                <a:lnTo>
                  <a:pt x="1471" y="4798"/>
                </a:lnTo>
                <a:lnTo>
                  <a:pt x="1470" y="4796"/>
                </a:lnTo>
                <a:lnTo>
                  <a:pt x="1464" y="4782"/>
                </a:lnTo>
                <a:lnTo>
                  <a:pt x="1461" y="4773"/>
                </a:lnTo>
                <a:lnTo>
                  <a:pt x="1457" y="4762"/>
                </a:lnTo>
                <a:lnTo>
                  <a:pt x="1454" y="4758"/>
                </a:lnTo>
                <a:lnTo>
                  <a:pt x="1450" y="4750"/>
                </a:lnTo>
                <a:lnTo>
                  <a:pt x="1446" y="4746"/>
                </a:lnTo>
                <a:lnTo>
                  <a:pt x="1443" y="4741"/>
                </a:lnTo>
                <a:lnTo>
                  <a:pt x="1440" y="4738"/>
                </a:lnTo>
                <a:lnTo>
                  <a:pt x="1438" y="4737"/>
                </a:lnTo>
                <a:lnTo>
                  <a:pt x="1430" y="4719"/>
                </a:lnTo>
                <a:lnTo>
                  <a:pt x="1427" y="4709"/>
                </a:lnTo>
                <a:lnTo>
                  <a:pt x="1425" y="4704"/>
                </a:lnTo>
                <a:lnTo>
                  <a:pt x="1423" y="4700"/>
                </a:lnTo>
                <a:lnTo>
                  <a:pt x="1420" y="4685"/>
                </a:lnTo>
                <a:lnTo>
                  <a:pt x="1420" y="4682"/>
                </a:lnTo>
                <a:lnTo>
                  <a:pt x="1420" y="4679"/>
                </a:lnTo>
                <a:lnTo>
                  <a:pt x="1418" y="4673"/>
                </a:lnTo>
                <a:lnTo>
                  <a:pt x="1414" y="4666"/>
                </a:lnTo>
                <a:lnTo>
                  <a:pt x="1413" y="4661"/>
                </a:lnTo>
                <a:lnTo>
                  <a:pt x="1413" y="4660"/>
                </a:lnTo>
                <a:lnTo>
                  <a:pt x="1410" y="4653"/>
                </a:lnTo>
                <a:lnTo>
                  <a:pt x="1410" y="4650"/>
                </a:lnTo>
                <a:lnTo>
                  <a:pt x="1408" y="4647"/>
                </a:lnTo>
                <a:lnTo>
                  <a:pt x="1406" y="4644"/>
                </a:lnTo>
                <a:lnTo>
                  <a:pt x="1404" y="4642"/>
                </a:lnTo>
                <a:lnTo>
                  <a:pt x="1399" y="4635"/>
                </a:lnTo>
                <a:lnTo>
                  <a:pt x="1398" y="4633"/>
                </a:lnTo>
                <a:lnTo>
                  <a:pt x="1395" y="4629"/>
                </a:lnTo>
                <a:lnTo>
                  <a:pt x="1392" y="4620"/>
                </a:lnTo>
                <a:lnTo>
                  <a:pt x="1389" y="4617"/>
                </a:lnTo>
                <a:lnTo>
                  <a:pt x="1394" y="4617"/>
                </a:lnTo>
                <a:lnTo>
                  <a:pt x="1391" y="4614"/>
                </a:lnTo>
                <a:lnTo>
                  <a:pt x="1390" y="4612"/>
                </a:lnTo>
                <a:lnTo>
                  <a:pt x="1388" y="4611"/>
                </a:lnTo>
                <a:lnTo>
                  <a:pt x="1391" y="4608"/>
                </a:lnTo>
                <a:lnTo>
                  <a:pt x="1387" y="4608"/>
                </a:lnTo>
                <a:lnTo>
                  <a:pt x="1385" y="4606"/>
                </a:lnTo>
                <a:lnTo>
                  <a:pt x="1383" y="4600"/>
                </a:lnTo>
                <a:lnTo>
                  <a:pt x="1378" y="4593"/>
                </a:lnTo>
                <a:lnTo>
                  <a:pt x="1377" y="4590"/>
                </a:lnTo>
                <a:lnTo>
                  <a:pt x="1373" y="4579"/>
                </a:lnTo>
                <a:lnTo>
                  <a:pt x="1370" y="4552"/>
                </a:lnTo>
                <a:lnTo>
                  <a:pt x="1367" y="4540"/>
                </a:lnTo>
                <a:lnTo>
                  <a:pt x="1367" y="4536"/>
                </a:lnTo>
                <a:lnTo>
                  <a:pt x="1363" y="4526"/>
                </a:lnTo>
                <a:lnTo>
                  <a:pt x="1361" y="4519"/>
                </a:lnTo>
                <a:lnTo>
                  <a:pt x="1360" y="4513"/>
                </a:lnTo>
                <a:lnTo>
                  <a:pt x="1359" y="4509"/>
                </a:lnTo>
                <a:lnTo>
                  <a:pt x="1358" y="4501"/>
                </a:lnTo>
                <a:lnTo>
                  <a:pt x="1357" y="4499"/>
                </a:lnTo>
                <a:lnTo>
                  <a:pt x="1357" y="4497"/>
                </a:lnTo>
                <a:lnTo>
                  <a:pt x="1358" y="4494"/>
                </a:lnTo>
                <a:lnTo>
                  <a:pt x="1361" y="4488"/>
                </a:lnTo>
                <a:lnTo>
                  <a:pt x="1362" y="4485"/>
                </a:lnTo>
                <a:lnTo>
                  <a:pt x="1360" y="4480"/>
                </a:lnTo>
                <a:lnTo>
                  <a:pt x="1358" y="4485"/>
                </a:lnTo>
                <a:lnTo>
                  <a:pt x="1356" y="4487"/>
                </a:lnTo>
                <a:lnTo>
                  <a:pt x="1354" y="4483"/>
                </a:lnTo>
                <a:lnTo>
                  <a:pt x="1354" y="4478"/>
                </a:lnTo>
                <a:lnTo>
                  <a:pt x="1354" y="4476"/>
                </a:lnTo>
                <a:lnTo>
                  <a:pt x="1355" y="4475"/>
                </a:lnTo>
                <a:lnTo>
                  <a:pt x="1361" y="4475"/>
                </a:lnTo>
                <a:lnTo>
                  <a:pt x="1354" y="4472"/>
                </a:lnTo>
                <a:lnTo>
                  <a:pt x="1353" y="4470"/>
                </a:lnTo>
                <a:lnTo>
                  <a:pt x="1353" y="4469"/>
                </a:lnTo>
                <a:lnTo>
                  <a:pt x="1354" y="4466"/>
                </a:lnTo>
                <a:lnTo>
                  <a:pt x="1352" y="4464"/>
                </a:lnTo>
                <a:lnTo>
                  <a:pt x="1351" y="4458"/>
                </a:lnTo>
                <a:lnTo>
                  <a:pt x="1350" y="4456"/>
                </a:lnTo>
                <a:lnTo>
                  <a:pt x="1350" y="4455"/>
                </a:lnTo>
                <a:lnTo>
                  <a:pt x="1351" y="4446"/>
                </a:lnTo>
                <a:lnTo>
                  <a:pt x="1357" y="4428"/>
                </a:lnTo>
                <a:lnTo>
                  <a:pt x="1358" y="4424"/>
                </a:lnTo>
                <a:lnTo>
                  <a:pt x="1357" y="4418"/>
                </a:lnTo>
                <a:lnTo>
                  <a:pt x="1356" y="4413"/>
                </a:lnTo>
                <a:lnTo>
                  <a:pt x="1355" y="4408"/>
                </a:lnTo>
                <a:lnTo>
                  <a:pt x="1355" y="4407"/>
                </a:lnTo>
                <a:lnTo>
                  <a:pt x="1353" y="4407"/>
                </a:lnTo>
                <a:lnTo>
                  <a:pt x="1351" y="4405"/>
                </a:lnTo>
                <a:lnTo>
                  <a:pt x="1348" y="4397"/>
                </a:lnTo>
                <a:lnTo>
                  <a:pt x="1351" y="4395"/>
                </a:lnTo>
                <a:lnTo>
                  <a:pt x="1352" y="4394"/>
                </a:lnTo>
                <a:lnTo>
                  <a:pt x="1350" y="4394"/>
                </a:lnTo>
                <a:lnTo>
                  <a:pt x="1348" y="4394"/>
                </a:lnTo>
                <a:lnTo>
                  <a:pt x="1352" y="4391"/>
                </a:lnTo>
                <a:lnTo>
                  <a:pt x="1355" y="4388"/>
                </a:lnTo>
                <a:lnTo>
                  <a:pt x="1362" y="4385"/>
                </a:lnTo>
                <a:lnTo>
                  <a:pt x="1365" y="4383"/>
                </a:lnTo>
                <a:lnTo>
                  <a:pt x="1361" y="4385"/>
                </a:lnTo>
                <a:lnTo>
                  <a:pt x="1356" y="4386"/>
                </a:lnTo>
                <a:lnTo>
                  <a:pt x="1346" y="4385"/>
                </a:lnTo>
                <a:lnTo>
                  <a:pt x="1347" y="4378"/>
                </a:lnTo>
                <a:lnTo>
                  <a:pt x="1349" y="4376"/>
                </a:lnTo>
                <a:lnTo>
                  <a:pt x="1351" y="4375"/>
                </a:lnTo>
                <a:lnTo>
                  <a:pt x="1348" y="4375"/>
                </a:lnTo>
                <a:lnTo>
                  <a:pt x="1345" y="4375"/>
                </a:lnTo>
                <a:lnTo>
                  <a:pt x="1346" y="4368"/>
                </a:lnTo>
                <a:lnTo>
                  <a:pt x="1349" y="4366"/>
                </a:lnTo>
                <a:lnTo>
                  <a:pt x="1351" y="4366"/>
                </a:lnTo>
                <a:lnTo>
                  <a:pt x="1355" y="4365"/>
                </a:lnTo>
                <a:lnTo>
                  <a:pt x="1351" y="4364"/>
                </a:lnTo>
                <a:lnTo>
                  <a:pt x="1347" y="4364"/>
                </a:lnTo>
                <a:lnTo>
                  <a:pt x="1343" y="4365"/>
                </a:lnTo>
                <a:lnTo>
                  <a:pt x="1338" y="4364"/>
                </a:lnTo>
                <a:lnTo>
                  <a:pt x="1333" y="4364"/>
                </a:lnTo>
                <a:lnTo>
                  <a:pt x="1335" y="4365"/>
                </a:lnTo>
                <a:lnTo>
                  <a:pt x="1337" y="4367"/>
                </a:lnTo>
                <a:lnTo>
                  <a:pt x="1336" y="4371"/>
                </a:lnTo>
                <a:lnTo>
                  <a:pt x="1335" y="4373"/>
                </a:lnTo>
                <a:lnTo>
                  <a:pt x="1332" y="4375"/>
                </a:lnTo>
                <a:lnTo>
                  <a:pt x="1330" y="4377"/>
                </a:lnTo>
                <a:lnTo>
                  <a:pt x="1329" y="4379"/>
                </a:lnTo>
                <a:lnTo>
                  <a:pt x="1328" y="4381"/>
                </a:lnTo>
                <a:lnTo>
                  <a:pt x="1330" y="4382"/>
                </a:lnTo>
                <a:lnTo>
                  <a:pt x="1333" y="4382"/>
                </a:lnTo>
                <a:lnTo>
                  <a:pt x="1334" y="4384"/>
                </a:lnTo>
                <a:lnTo>
                  <a:pt x="1336" y="4387"/>
                </a:lnTo>
                <a:lnTo>
                  <a:pt x="1335" y="4392"/>
                </a:lnTo>
                <a:lnTo>
                  <a:pt x="1329" y="4403"/>
                </a:lnTo>
                <a:lnTo>
                  <a:pt x="1327" y="4406"/>
                </a:lnTo>
                <a:lnTo>
                  <a:pt x="1311" y="4412"/>
                </a:lnTo>
                <a:lnTo>
                  <a:pt x="1305" y="4416"/>
                </a:lnTo>
                <a:lnTo>
                  <a:pt x="1292" y="4421"/>
                </a:lnTo>
                <a:lnTo>
                  <a:pt x="1287" y="4422"/>
                </a:lnTo>
                <a:lnTo>
                  <a:pt x="1282" y="4421"/>
                </a:lnTo>
                <a:lnTo>
                  <a:pt x="1273" y="4417"/>
                </a:lnTo>
                <a:lnTo>
                  <a:pt x="1261" y="4408"/>
                </a:lnTo>
                <a:lnTo>
                  <a:pt x="1258" y="4405"/>
                </a:lnTo>
                <a:lnTo>
                  <a:pt x="1248" y="4392"/>
                </a:lnTo>
                <a:lnTo>
                  <a:pt x="1240" y="4386"/>
                </a:lnTo>
                <a:lnTo>
                  <a:pt x="1235" y="4380"/>
                </a:lnTo>
                <a:lnTo>
                  <a:pt x="1228" y="4374"/>
                </a:lnTo>
                <a:lnTo>
                  <a:pt x="1222" y="4366"/>
                </a:lnTo>
                <a:lnTo>
                  <a:pt x="1220" y="4363"/>
                </a:lnTo>
                <a:lnTo>
                  <a:pt x="1221" y="4359"/>
                </a:lnTo>
                <a:lnTo>
                  <a:pt x="1223" y="4357"/>
                </a:lnTo>
                <a:lnTo>
                  <a:pt x="1226" y="4358"/>
                </a:lnTo>
                <a:lnTo>
                  <a:pt x="1228" y="4361"/>
                </a:lnTo>
                <a:lnTo>
                  <a:pt x="1230" y="4362"/>
                </a:lnTo>
                <a:lnTo>
                  <a:pt x="1231" y="4363"/>
                </a:lnTo>
                <a:lnTo>
                  <a:pt x="1241" y="4358"/>
                </a:lnTo>
                <a:lnTo>
                  <a:pt x="1245" y="4358"/>
                </a:lnTo>
                <a:lnTo>
                  <a:pt x="1247" y="4356"/>
                </a:lnTo>
                <a:lnTo>
                  <a:pt x="1250" y="4356"/>
                </a:lnTo>
                <a:lnTo>
                  <a:pt x="1257" y="4353"/>
                </a:lnTo>
                <a:lnTo>
                  <a:pt x="1260" y="4353"/>
                </a:lnTo>
                <a:lnTo>
                  <a:pt x="1263" y="4352"/>
                </a:lnTo>
                <a:lnTo>
                  <a:pt x="1268" y="4343"/>
                </a:lnTo>
                <a:lnTo>
                  <a:pt x="1272" y="4337"/>
                </a:lnTo>
                <a:lnTo>
                  <a:pt x="1275" y="4335"/>
                </a:lnTo>
                <a:lnTo>
                  <a:pt x="1275" y="4334"/>
                </a:lnTo>
                <a:lnTo>
                  <a:pt x="1274" y="4332"/>
                </a:lnTo>
                <a:lnTo>
                  <a:pt x="1272" y="4333"/>
                </a:lnTo>
                <a:lnTo>
                  <a:pt x="1271" y="4334"/>
                </a:lnTo>
                <a:lnTo>
                  <a:pt x="1270" y="4337"/>
                </a:lnTo>
                <a:lnTo>
                  <a:pt x="1269" y="4338"/>
                </a:lnTo>
                <a:lnTo>
                  <a:pt x="1265" y="4337"/>
                </a:lnTo>
                <a:lnTo>
                  <a:pt x="1263" y="4337"/>
                </a:lnTo>
                <a:lnTo>
                  <a:pt x="1261" y="4338"/>
                </a:lnTo>
                <a:lnTo>
                  <a:pt x="1251" y="4341"/>
                </a:lnTo>
                <a:lnTo>
                  <a:pt x="1247" y="4344"/>
                </a:lnTo>
                <a:lnTo>
                  <a:pt x="1245" y="4345"/>
                </a:lnTo>
                <a:lnTo>
                  <a:pt x="1230" y="4341"/>
                </a:lnTo>
                <a:lnTo>
                  <a:pt x="1215" y="4334"/>
                </a:lnTo>
                <a:lnTo>
                  <a:pt x="1209" y="4329"/>
                </a:lnTo>
                <a:lnTo>
                  <a:pt x="1205" y="4322"/>
                </a:lnTo>
                <a:lnTo>
                  <a:pt x="1201" y="4314"/>
                </a:lnTo>
                <a:lnTo>
                  <a:pt x="1202" y="4312"/>
                </a:lnTo>
                <a:lnTo>
                  <a:pt x="1208" y="4307"/>
                </a:lnTo>
                <a:lnTo>
                  <a:pt x="1214" y="4303"/>
                </a:lnTo>
                <a:lnTo>
                  <a:pt x="1209" y="4305"/>
                </a:lnTo>
                <a:lnTo>
                  <a:pt x="1204" y="4307"/>
                </a:lnTo>
                <a:lnTo>
                  <a:pt x="1201" y="4309"/>
                </a:lnTo>
                <a:lnTo>
                  <a:pt x="1198" y="4312"/>
                </a:lnTo>
                <a:lnTo>
                  <a:pt x="1195" y="4313"/>
                </a:lnTo>
                <a:lnTo>
                  <a:pt x="1193" y="4308"/>
                </a:lnTo>
                <a:lnTo>
                  <a:pt x="1192" y="4303"/>
                </a:lnTo>
                <a:lnTo>
                  <a:pt x="1192" y="4305"/>
                </a:lnTo>
                <a:lnTo>
                  <a:pt x="1190" y="4307"/>
                </a:lnTo>
                <a:lnTo>
                  <a:pt x="1189" y="4304"/>
                </a:lnTo>
                <a:lnTo>
                  <a:pt x="1188" y="4303"/>
                </a:lnTo>
                <a:lnTo>
                  <a:pt x="1186" y="4304"/>
                </a:lnTo>
                <a:lnTo>
                  <a:pt x="1185" y="4304"/>
                </a:lnTo>
                <a:lnTo>
                  <a:pt x="1181" y="4301"/>
                </a:lnTo>
                <a:lnTo>
                  <a:pt x="1180" y="4304"/>
                </a:lnTo>
                <a:lnTo>
                  <a:pt x="1175" y="4305"/>
                </a:lnTo>
                <a:lnTo>
                  <a:pt x="1174" y="4303"/>
                </a:lnTo>
                <a:lnTo>
                  <a:pt x="1174" y="4301"/>
                </a:lnTo>
                <a:lnTo>
                  <a:pt x="1171" y="4302"/>
                </a:lnTo>
                <a:lnTo>
                  <a:pt x="1169" y="4300"/>
                </a:lnTo>
                <a:lnTo>
                  <a:pt x="1168" y="4297"/>
                </a:lnTo>
                <a:lnTo>
                  <a:pt x="1167" y="4296"/>
                </a:lnTo>
                <a:lnTo>
                  <a:pt x="1166" y="4295"/>
                </a:lnTo>
                <a:lnTo>
                  <a:pt x="1164" y="4294"/>
                </a:lnTo>
                <a:lnTo>
                  <a:pt x="1162" y="4291"/>
                </a:lnTo>
                <a:lnTo>
                  <a:pt x="1162" y="4287"/>
                </a:lnTo>
                <a:lnTo>
                  <a:pt x="1162" y="4283"/>
                </a:lnTo>
                <a:lnTo>
                  <a:pt x="1157" y="4269"/>
                </a:lnTo>
                <a:lnTo>
                  <a:pt x="1155" y="4267"/>
                </a:lnTo>
                <a:lnTo>
                  <a:pt x="1141" y="4265"/>
                </a:lnTo>
                <a:lnTo>
                  <a:pt x="1140" y="4262"/>
                </a:lnTo>
                <a:lnTo>
                  <a:pt x="1141" y="4255"/>
                </a:lnTo>
                <a:lnTo>
                  <a:pt x="1141" y="4251"/>
                </a:lnTo>
                <a:lnTo>
                  <a:pt x="1136" y="4245"/>
                </a:lnTo>
                <a:lnTo>
                  <a:pt x="1135" y="4241"/>
                </a:lnTo>
                <a:lnTo>
                  <a:pt x="1131" y="4237"/>
                </a:lnTo>
                <a:lnTo>
                  <a:pt x="1128" y="4236"/>
                </a:lnTo>
                <a:lnTo>
                  <a:pt x="1124" y="4237"/>
                </a:lnTo>
                <a:lnTo>
                  <a:pt x="1122" y="4238"/>
                </a:lnTo>
                <a:lnTo>
                  <a:pt x="1121" y="4240"/>
                </a:lnTo>
                <a:lnTo>
                  <a:pt x="1129" y="4240"/>
                </a:lnTo>
                <a:lnTo>
                  <a:pt x="1131" y="4241"/>
                </a:lnTo>
                <a:lnTo>
                  <a:pt x="1133" y="4242"/>
                </a:lnTo>
                <a:lnTo>
                  <a:pt x="1130" y="4242"/>
                </a:lnTo>
                <a:lnTo>
                  <a:pt x="1128" y="4241"/>
                </a:lnTo>
                <a:lnTo>
                  <a:pt x="1125" y="4241"/>
                </a:lnTo>
                <a:lnTo>
                  <a:pt x="1112" y="4243"/>
                </a:lnTo>
                <a:lnTo>
                  <a:pt x="1105" y="4246"/>
                </a:lnTo>
                <a:lnTo>
                  <a:pt x="1095" y="4245"/>
                </a:lnTo>
                <a:lnTo>
                  <a:pt x="1083" y="4247"/>
                </a:lnTo>
                <a:lnTo>
                  <a:pt x="1073" y="4248"/>
                </a:lnTo>
                <a:lnTo>
                  <a:pt x="1069" y="4252"/>
                </a:lnTo>
                <a:lnTo>
                  <a:pt x="1067" y="4251"/>
                </a:lnTo>
                <a:lnTo>
                  <a:pt x="1065" y="4250"/>
                </a:lnTo>
                <a:lnTo>
                  <a:pt x="1051" y="4247"/>
                </a:lnTo>
                <a:lnTo>
                  <a:pt x="1050" y="4245"/>
                </a:lnTo>
                <a:lnTo>
                  <a:pt x="1048" y="4244"/>
                </a:lnTo>
                <a:lnTo>
                  <a:pt x="1046" y="4246"/>
                </a:lnTo>
                <a:lnTo>
                  <a:pt x="1044" y="4246"/>
                </a:lnTo>
                <a:lnTo>
                  <a:pt x="1036" y="4245"/>
                </a:lnTo>
                <a:lnTo>
                  <a:pt x="1031" y="4246"/>
                </a:lnTo>
                <a:lnTo>
                  <a:pt x="1028" y="4248"/>
                </a:lnTo>
                <a:lnTo>
                  <a:pt x="1028" y="4251"/>
                </a:lnTo>
                <a:lnTo>
                  <a:pt x="1021" y="4251"/>
                </a:lnTo>
                <a:lnTo>
                  <a:pt x="1017" y="4250"/>
                </a:lnTo>
                <a:lnTo>
                  <a:pt x="1012" y="4251"/>
                </a:lnTo>
                <a:lnTo>
                  <a:pt x="999" y="4249"/>
                </a:lnTo>
                <a:lnTo>
                  <a:pt x="996" y="4250"/>
                </a:lnTo>
                <a:lnTo>
                  <a:pt x="992" y="4252"/>
                </a:lnTo>
                <a:lnTo>
                  <a:pt x="990" y="4254"/>
                </a:lnTo>
                <a:lnTo>
                  <a:pt x="987" y="4254"/>
                </a:lnTo>
                <a:lnTo>
                  <a:pt x="985" y="4252"/>
                </a:lnTo>
                <a:lnTo>
                  <a:pt x="983" y="4251"/>
                </a:lnTo>
                <a:lnTo>
                  <a:pt x="981" y="4252"/>
                </a:lnTo>
                <a:lnTo>
                  <a:pt x="979" y="4254"/>
                </a:lnTo>
                <a:lnTo>
                  <a:pt x="973" y="4255"/>
                </a:lnTo>
                <a:lnTo>
                  <a:pt x="967" y="4254"/>
                </a:lnTo>
                <a:lnTo>
                  <a:pt x="961" y="4252"/>
                </a:lnTo>
                <a:lnTo>
                  <a:pt x="961" y="4252"/>
                </a:lnTo>
                <a:lnTo>
                  <a:pt x="960" y="4252"/>
                </a:lnTo>
                <a:lnTo>
                  <a:pt x="958" y="4254"/>
                </a:lnTo>
                <a:lnTo>
                  <a:pt x="955" y="4256"/>
                </a:lnTo>
                <a:lnTo>
                  <a:pt x="949" y="4254"/>
                </a:lnTo>
                <a:lnTo>
                  <a:pt x="945" y="4253"/>
                </a:lnTo>
                <a:lnTo>
                  <a:pt x="929" y="4249"/>
                </a:lnTo>
                <a:lnTo>
                  <a:pt x="927" y="4247"/>
                </a:lnTo>
                <a:lnTo>
                  <a:pt x="926" y="4244"/>
                </a:lnTo>
                <a:lnTo>
                  <a:pt x="924" y="4243"/>
                </a:lnTo>
                <a:lnTo>
                  <a:pt x="920" y="4248"/>
                </a:lnTo>
                <a:lnTo>
                  <a:pt x="907" y="4245"/>
                </a:lnTo>
                <a:lnTo>
                  <a:pt x="902" y="4246"/>
                </a:lnTo>
                <a:lnTo>
                  <a:pt x="899" y="4244"/>
                </a:lnTo>
                <a:lnTo>
                  <a:pt x="892" y="4244"/>
                </a:lnTo>
                <a:lnTo>
                  <a:pt x="887" y="4241"/>
                </a:lnTo>
                <a:lnTo>
                  <a:pt x="879" y="4243"/>
                </a:lnTo>
                <a:lnTo>
                  <a:pt x="872" y="4244"/>
                </a:lnTo>
                <a:lnTo>
                  <a:pt x="863" y="4238"/>
                </a:lnTo>
                <a:lnTo>
                  <a:pt x="854" y="4237"/>
                </a:lnTo>
                <a:lnTo>
                  <a:pt x="846" y="4237"/>
                </a:lnTo>
                <a:lnTo>
                  <a:pt x="843" y="4237"/>
                </a:lnTo>
                <a:lnTo>
                  <a:pt x="836" y="4235"/>
                </a:lnTo>
                <a:lnTo>
                  <a:pt x="833" y="4233"/>
                </a:lnTo>
                <a:lnTo>
                  <a:pt x="828" y="4235"/>
                </a:lnTo>
                <a:lnTo>
                  <a:pt x="826" y="4232"/>
                </a:lnTo>
                <a:lnTo>
                  <a:pt x="812" y="4229"/>
                </a:lnTo>
                <a:lnTo>
                  <a:pt x="809" y="4224"/>
                </a:lnTo>
                <a:lnTo>
                  <a:pt x="807" y="4220"/>
                </a:lnTo>
                <a:lnTo>
                  <a:pt x="807" y="4215"/>
                </a:lnTo>
                <a:lnTo>
                  <a:pt x="804" y="4207"/>
                </a:lnTo>
                <a:lnTo>
                  <a:pt x="803" y="4195"/>
                </a:lnTo>
                <a:lnTo>
                  <a:pt x="802" y="4190"/>
                </a:lnTo>
                <a:lnTo>
                  <a:pt x="800" y="4186"/>
                </a:lnTo>
                <a:lnTo>
                  <a:pt x="797" y="4182"/>
                </a:lnTo>
                <a:lnTo>
                  <a:pt x="794" y="4179"/>
                </a:lnTo>
                <a:lnTo>
                  <a:pt x="791" y="4177"/>
                </a:lnTo>
                <a:lnTo>
                  <a:pt x="778" y="4174"/>
                </a:lnTo>
                <a:lnTo>
                  <a:pt x="775" y="4175"/>
                </a:lnTo>
                <a:lnTo>
                  <a:pt x="769" y="4176"/>
                </a:lnTo>
                <a:lnTo>
                  <a:pt x="763" y="4181"/>
                </a:lnTo>
                <a:lnTo>
                  <a:pt x="753" y="4183"/>
                </a:lnTo>
                <a:lnTo>
                  <a:pt x="751" y="4185"/>
                </a:lnTo>
                <a:lnTo>
                  <a:pt x="748" y="4189"/>
                </a:lnTo>
                <a:lnTo>
                  <a:pt x="745" y="4191"/>
                </a:lnTo>
                <a:lnTo>
                  <a:pt x="740" y="4190"/>
                </a:lnTo>
                <a:lnTo>
                  <a:pt x="736" y="4193"/>
                </a:lnTo>
                <a:lnTo>
                  <a:pt x="726" y="4199"/>
                </a:lnTo>
                <a:lnTo>
                  <a:pt x="722" y="4201"/>
                </a:lnTo>
                <a:lnTo>
                  <a:pt x="718" y="4201"/>
                </a:lnTo>
                <a:lnTo>
                  <a:pt x="713" y="4198"/>
                </a:lnTo>
                <a:lnTo>
                  <a:pt x="704" y="4194"/>
                </a:lnTo>
                <a:lnTo>
                  <a:pt x="698" y="4193"/>
                </a:lnTo>
                <a:lnTo>
                  <a:pt x="689" y="4194"/>
                </a:lnTo>
                <a:lnTo>
                  <a:pt x="685" y="4193"/>
                </a:lnTo>
                <a:lnTo>
                  <a:pt x="678" y="4188"/>
                </a:lnTo>
                <a:lnTo>
                  <a:pt x="676" y="4184"/>
                </a:lnTo>
                <a:lnTo>
                  <a:pt x="672" y="4182"/>
                </a:lnTo>
                <a:lnTo>
                  <a:pt x="659" y="4177"/>
                </a:lnTo>
                <a:lnTo>
                  <a:pt x="649" y="4169"/>
                </a:lnTo>
                <a:lnTo>
                  <a:pt x="647" y="4167"/>
                </a:lnTo>
                <a:lnTo>
                  <a:pt x="646" y="4163"/>
                </a:lnTo>
                <a:lnTo>
                  <a:pt x="641" y="4158"/>
                </a:lnTo>
                <a:lnTo>
                  <a:pt x="631" y="4154"/>
                </a:lnTo>
                <a:lnTo>
                  <a:pt x="626" y="4150"/>
                </a:lnTo>
                <a:lnTo>
                  <a:pt x="619" y="4149"/>
                </a:lnTo>
                <a:lnTo>
                  <a:pt x="613" y="4149"/>
                </a:lnTo>
                <a:lnTo>
                  <a:pt x="610" y="4148"/>
                </a:lnTo>
                <a:lnTo>
                  <a:pt x="608" y="4146"/>
                </a:lnTo>
                <a:lnTo>
                  <a:pt x="599" y="4137"/>
                </a:lnTo>
                <a:lnTo>
                  <a:pt x="599" y="4134"/>
                </a:lnTo>
                <a:lnTo>
                  <a:pt x="594" y="4125"/>
                </a:lnTo>
                <a:lnTo>
                  <a:pt x="593" y="4122"/>
                </a:lnTo>
                <a:lnTo>
                  <a:pt x="592" y="4114"/>
                </a:lnTo>
                <a:lnTo>
                  <a:pt x="590" y="4112"/>
                </a:lnTo>
                <a:lnTo>
                  <a:pt x="585" y="4108"/>
                </a:lnTo>
                <a:lnTo>
                  <a:pt x="584" y="4106"/>
                </a:lnTo>
                <a:lnTo>
                  <a:pt x="585" y="4103"/>
                </a:lnTo>
                <a:lnTo>
                  <a:pt x="585" y="4100"/>
                </a:lnTo>
                <a:lnTo>
                  <a:pt x="582" y="4098"/>
                </a:lnTo>
                <a:lnTo>
                  <a:pt x="578" y="4097"/>
                </a:lnTo>
                <a:lnTo>
                  <a:pt x="577" y="4095"/>
                </a:lnTo>
                <a:lnTo>
                  <a:pt x="578" y="4089"/>
                </a:lnTo>
                <a:lnTo>
                  <a:pt x="577" y="4086"/>
                </a:lnTo>
                <a:lnTo>
                  <a:pt x="573" y="4081"/>
                </a:lnTo>
                <a:lnTo>
                  <a:pt x="568" y="4076"/>
                </a:lnTo>
                <a:lnTo>
                  <a:pt x="562" y="4068"/>
                </a:lnTo>
                <a:lnTo>
                  <a:pt x="560" y="4066"/>
                </a:lnTo>
                <a:lnTo>
                  <a:pt x="559" y="4061"/>
                </a:lnTo>
                <a:lnTo>
                  <a:pt x="557" y="4055"/>
                </a:lnTo>
                <a:lnTo>
                  <a:pt x="554" y="4054"/>
                </a:lnTo>
                <a:lnTo>
                  <a:pt x="539" y="4062"/>
                </a:lnTo>
                <a:lnTo>
                  <a:pt x="534" y="4057"/>
                </a:lnTo>
                <a:lnTo>
                  <a:pt x="521" y="4050"/>
                </a:lnTo>
                <a:lnTo>
                  <a:pt x="520" y="4049"/>
                </a:lnTo>
                <a:lnTo>
                  <a:pt x="520" y="4048"/>
                </a:lnTo>
                <a:lnTo>
                  <a:pt x="521" y="4047"/>
                </a:lnTo>
                <a:lnTo>
                  <a:pt x="523" y="4046"/>
                </a:lnTo>
                <a:lnTo>
                  <a:pt x="526" y="4047"/>
                </a:lnTo>
                <a:lnTo>
                  <a:pt x="528" y="4046"/>
                </a:lnTo>
                <a:lnTo>
                  <a:pt x="527" y="4044"/>
                </a:lnTo>
                <a:lnTo>
                  <a:pt x="524" y="4042"/>
                </a:lnTo>
                <a:lnTo>
                  <a:pt x="520" y="4042"/>
                </a:lnTo>
                <a:lnTo>
                  <a:pt x="521" y="4044"/>
                </a:lnTo>
                <a:lnTo>
                  <a:pt x="517" y="4047"/>
                </a:lnTo>
                <a:lnTo>
                  <a:pt x="516" y="4049"/>
                </a:lnTo>
                <a:lnTo>
                  <a:pt x="516" y="4053"/>
                </a:lnTo>
                <a:lnTo>
                  <a:pt x="517" y="4058"/>
                </a:lnTo>
                <a:lnTo>
                  <a:pt x="515" y="4060"/>
                </a:lnTo>
                <a:lnTo>
                  <a:pt x="514" y="4061"/>
                </a:lnTo>
                <a:lnTo>
                  <a:pt x="508" y="4062"/>
                </a:lnTo>
                <a:lnTo>
                  <a:pt x="505" y="4064"/>
                </a:lnTo>
                <a:lnTo>
                  <a:pt x="504" y="4064"/>
                </a:lnTo>
                <a:lnTo>
                  <a:pt x="500" y="4065"/>
                </a:lnTo>
                <a:lnTo>
                  <a:pt x="497" y="4064"/>
                </a:lnTo>
                <a:lnTo>
                  <a:pt x="489" y="4061"/>
                </a:lnTo>
                <a:lnTo>
                  <a:pt x="487" y="4061"/>
                </a:lnTo>
                <a:lnTo>
                  <a:pt x="484" y="4062"/>
                </a:lnTo>
                <a:lnTo>
                  <a:pt x="484" y="4063"/>
                </a:lnTo>
                <a:lnTo>
                  <a:pt x="484" y="4065"/>
                </a:lnTo>
                <a:lnTo>
                  <a:pt x="485" y="4069"/>
                </a:lnTo>
                <a:lnTo>
                  <a:pt x="487" y="4074"/>
                </a:lnTo>
                <a:lnTo>
                  <a:pt x="489" y="4078"/>
                </a:lnTo>
                <a:lnTo>
                  <a:pt x="490" y="4080"/>
                </a:lnTo>
                <a:lnTo>
                  <a:pt x="488" y="4080"/>
                </a:lnTo>
                <a:lnTo>
                  <a:pt x="486" y="4079"/>
                </a:lnTo>
                <a:lnTo>
                  <a:pt x="483" y="4078"/>
                </a:lnTo>
                <a:lnTo>
                  <a:pt x="478" y="4083"/>
                </a:lnTo>
                <a:lnTo>
                  <a:pt x="475" y="4086"/>
                </a:lnTo>
                <a:lnTo>
                  <a:pt x="475" y="4087"/>
                </a:lnTo>
                <a:lnTo>
                  <a:pt x="479" y="4088"/>
                </a:lnTo>
                <a:lnTo>
                  <a:pt x="482" y="4088"/>
                </a:lnTo>
                <a:lnTo>
                  <a:pt x="484" y="4088"/>
                </a:lnTo>
                <a:lnTo>
                  <a:pt x="486" y="4089"/>
                </a:lnTo>
                <a:lnTo>
                  <a:pt x="487" y="4092"/>
                </a:lnTo>
                <a:lnTo>
                  <a:pt x="488" y="4095"/>
                </a:lnTo>
                <a:lnTo>
                  <a:pt x="491" y="4104"/>
                </a:lnTo>
                <a:lnTo>
                  <a:pt x="493" y="4107"/>
                </a:lnTo>
                <a:lnTo>
                  <a:pt x="496" y="4113"/>
                </a:lnTo>
                <a:lnTo>
                  <a:pt x="497" y="4115"/>
                </a:lnTo>
                <a:lnTo>
                  <a:pt x="498" y="4118"/>
                </a:lnTo>
                <a:lnTo>
                  <a:pt x="500" y="4121"/>
                </a:lnTo>
                <a:lnTo>
                  <a:pt x="502" y="4125"/>
                </a:lnTo>
                <a:lnTo>
                  <a:pt x="503" y="4129"/>
                </a:lnTo>
                <a:lnTo>
                  <a:pt x="506" y="4138"/>
                </a:lnTo>
                <a:lnTo>
                  <a:pt x="511" y="4144"/>
                </a:lnTo>
                <a:lnTo>
                  <a:pt x="513" y="4147"/>
                </a:lnTo>
                <a:lnTo>
                  <a:pt x="514" y="4151"/>
                </a:lnTo>
                <a:lnTo>
                  <a:pt x="513" y="4152"/>
                </a:lnTo>
                <a:lnTo>
                  <a:pt x="512" y="4154"/>
                </a:lnTo>
                <a:lnTo>
                  <a:pt x="516" y="4157"/>
                </a:lnTo>
                <a:lnTo>
                  <a:pt x="523" y="4161"/>
                </a:lnTo>
                <a:lnTo>
                  <a:pt x="525" y="4161"/>
                </a:lnTo>
                <a:lnTo>
                  <a:pt x="528" y="4163"/>
                </a:lnTo>
                <a:lnTo>
                  <a:pt x="526" y="4165"/>
                </a:lnTo>
                <a:lnTo>
                  <a:pt x="529" y="4170"/>
                </a:lnTo>
                <a:lnTo>
                  <a:pt x="534" y="4175"/>
                </a:lnTo>
                <a:lnTo>
                  <a:pt x="538" y="4176"/>
                </a:lnTo>
                <a:lnTo>
                  <a:pt x="545" y="4184"/>
                </a:lnTo>
                <a:lnTo>
                  <a:pt x="554" y="4189"/>
                </a:lnTo>
                <a:lnTo>
                  <a:pt x="560" y="4195"/>
                </a:lnTo>
                <a:lnTo>
                  <a:pt x="559" y="4195"/>
                </a:lnTo>
                <a:lnTo>
                  <a:pt x="558" y="4195"/>
                </a:lnTo>
                <a:lnTo>
                  <a:pt x="556" y="4194"/>
                </a:lnTo>
                <a:lnTo>
                  <a:pt x="555" y="4195"/>
                </a:lnTo>
                <a:lnTo>
                  <a:pt x="555" y="4197"/>
                </a:lnTo>
                <a:lnTo>
                  <a:pt x="556" y="4201"/>
                </a:lnTo>
                <a:lnTo>
                  <a:pt x="559" y="4203"/>
                </a:lnTo>
                <a:lnTo>
                  <a:pt x="561" y="4205"/>
                </a:lnTo>
                <a:lnTo>
                  <a:pt x="562" y="4209"/>
                </a:lnTo>
                <a:lnTo>
                  <a:pt x="560" y="4217"/>
                </a:lnTo>
                <a:lnTo>
                  <a:pt x="559" y="4217"/>
                </a:lnTo>
                <a:lnTo>
                  <a:pt x="558" y="4216"/>
                </a:lnTo>
                <a:lnTo>
                  <a:pt x="557" y="4216"/>
                </a:lnTo>
                <a:lnTo>
                  <a:pt x="556" y="4217"/>
                </a:lnTo>
                <a:lnTo>
                  <a:pt x="558" y="4223"/>
                </a:lnTo>
                <a:lnTo>
                  <a:pt x="559" y="4227"/>
                </a:lnTo>
                <a:lnTo>
                  <a:pt x="561" y="4231"/>
                </a:lnTo>
                <a:lnTo>
                  <a:pt x="563" y="4236"/>
                </a:lnTo>
                <a:lnTo>
                  <a:pt x="565" y="4238"/>
                </a:lnTo>
                <a:lnTo>
                  <a:pt x="571" y="4243"/>
                </a:lnTo>
                <a:lnTo>
                  <a:pt x="573" y="4248"/>
                </a:lnTo>
                <a:lnTo>
                  <a:pt x="574" y="4256"/>
                </a:lnTo>
                <a:lnTo>
                  <a:pt x="578" y="4261"/>
                </a:lnTo>
                <a:lnTo>
                  <a:pt x="580" y="4265"/>
                </a:lnTo>
                <a:lnTo>
                  <a:pt x="583" y="4268"/>
                </a:lnTo>
                <a:lnTo>
                  <a:pt x="584" y="4266"/>
                </a:lnTo>
                <a:lnTo>
                  <a:pt x="585" y="4264"/>
                </a:lnTo>
                <a:lnTo>
                  <a:pt x="582" y="4253"/>
                </a:lnTo>
                <a:lnTo>
                  <a:pt x="581" y="4244"/>
                </a:lnTo>
                <a:lnTo>
                  <a:pt x="582" y="4243"/>
                </a:lnTo>
                <a:lnTo>
                  <a:pt x="583" y="4241"/>
                </a:lnTo>
                <a:lnTo>
                  <a:pt x="585" y="4236"/>
                </a:lnTo>
                <a:lnTo>
                  <a:pt x="587" y="4232"/>
                </a:lnTo>
                <a:lnTo>
                  <a:pt x="590" y="4222"/>
                </a:lnTo>
                <a:lnTo>
                  <a:pt x="594" y="4218"/>
                </a:lnTo>
                <a:lnTo>
                  <a:pt x="599" y="4215"/>
                </a:lnTo>
                <a:lnTo>
                  <a:pt x="604" y="4220"/>
                </a:lnTo>
                <a:lnTo>
                  <a:pt x="609" y="4225"/>
                </a:lnTo>
                <a:lnTo>
                  <a:pt x="610" y="4229"/>
                </a:lnTo>
                <a:lnTo>
                  <a:pt x="608" y="4233"/>
                </a:lnTo>
                <a:lnTo>
                  <a:pt x="607" y="4239"/>
                </a:lnTo>
                <a:lnTo>
                  <a:pt x="608" y="4242"/>
                </a:lnTo>
                <a:lnTo>
                  <a:pt x="608" y="4245"/>
                </a:lnTo>
                <a:lnTo>
                  <a:pt x="610" y="4249"/>
                </a:lnTo>
                <a:lnTo>
                  <a:pt x="611" y="4254"/>
                </a:lnTo>
                <a:lnTo>
                  <a:pt x="611" y="4258"/>
                </a:lnTo>
                <a:lnTo>
                  <a:pt x="611" y="4261"/>
                </a:lnTo>
                <a:lnTo>
                  <a:pt x="609" y="4264"/>
                </a:lnTo>
                <a:lnTo>
                  <a:pt x="605" y="4272"/>
                </a:lnTo>
                <a:lnTo>
                  <a:pt x="604" y="4273"/>
                </a:lnTo>
                <a:lnTo>
                  <a:pt x="599" y="4275"/>
                </a:lnTo>
                <a:lnTo>
                  <a:pt x="602" y="4276"/>
                </a:lnTo>
                <a:lnTo>
                  <a:pt x="604" y="4276"/>
                </a:lnTo>
                <a:lnTo>
                  <a:pt x="605" y="4278"/>
                </a:lnTo>
                <a:lnTo>
                  <a:pt x="603" y="4280"/>
                </a:lnTo>
                <a:lnTo>
                  <a:pt x="601" y="4285"/>
                </a:lnTo>
                <a:lnTo>
                  <a:pt x="604" y="4286"/>
                </a:lnTo>
                <a:lnTo>
                  <a:pt x="607" y="4286"/>
                </a:lnTo>
                <a:lnTo>
                  <a:pt x="609" y="4287"/>
                </a:lnTo>
                <a:lnTo>
                  <a:pt x="610" y="4287"/>
                </a:lnTo>
                <a:lnTo>
                  <a:pt x="611" y="4285"/>
                </a:lnTo>
                <a:lnTo>
                  <a:pt x="612" y="4286"/>
                </a:lnTo>
                <a:lnTo>
                  <a:pt x="613" y="4288"/>
                </a:lnTo>
                <a:lnTo>
                  <a:pt x="616" y="4288"/>
                </a:lnTo>
                <a:lnTo>
                  <a:pt x="617" y="4288"/>
                </a:lnTo>
                <a:lnTo>
                  <a:pt x="618" y="4295"/>
                </a:lnTo>
                <a:lnTo>
                  <a:pt x="619" y="4298"/>
                </a:lnTo>
                <a:lnTo>
                  <a:pt x="622" y="4299"/>
                </a:lnTo>
                <a:lnTo>
                  <a:pt x="629" y="4299"/>
                </a:lnTo>
                <a:lnTo>
                  <a:pt x="634" y="4298"/>
                </a:lnTo>
                <a:lnTo>
                  <a:pt x="643" y="4294"/>
                </a:lnTo>
                <a:lnTo>
                  <a:pt x="648" y="4292"/>
                </a:lnTo>
                <a:lnTo>
                  <a:pt x="661" y="4292"/>
                </a:lnTo>
                <a:lnTo>
                  <a:pt x="671" y="4294"/>
                </a:lnTo>
                <a:lnTo>
                  <a:pt x="688" y="4295"/>
                </a:lnTo>
                <a:lnTo>
                  <a:pt x="691" y="4295"/>
                </a:lnTo>
                <a:lnTo>
                  <a:pt x="700" y="4292"/>
                </a:lnTo>
                <a:lnTo>
                  <a:pt x="706" y="4288"/>
                </a:lnTo>
                <a:lnTo>
                  <a:pt x="709" y="4288"/>
                </a:lnTo>
                <a:lnTo>
                  <a:pt x="711" y="4284"/>
                </a:lnTo>
                <a:lnTo>
                  <a:pt x="712" y="4280"/>
                </a:lnTo>
                <a:lnTo>
                  <a:pt x="714" y="4278"/>
                </a:lnTo>
                <a:lnTo>
                  <a:pt x="715" y="4277"/>
                </a:lnTo>
                <a:lnTo>
                  <a:pt x="717" y="4274"/>
                </a:lnTo>
                <a:lnTo>
                  <a:pt x="718" y="4271"/>
                </a:lnTo>
                <a:lnTo>
                  <a:pt x="721" y="4267"/>
                </a:lnTo>
                <a:lnTo>
                  <a:pt x="734" y="4258"/>
                </a:lnTo>
                <a:lnTo>
                  <a:pt x="741" y="4251"/>
                </a:lnTo>
                <a:lnTo>
                  <a:pt x="741" y="4248"/>
                </a:lnTo>
                <a:lnTo>
                  <a:pt x="745" y="4245"/>
                </a:lnTo>
                <a:lnTo>
                  <a:pt x="748" y="4241"/>
                </a:lnTo>
                <a:lnTo>
                  <a:pt x="763" y="4229"/>
                </a:lnTo>
                <a:lnTo>
                  <a:pt x="766" y="4224"/>
                </a:lnTo>
                <a:lnTo>
                  <a:pt x="768" y="4219"/>
                </a:lnTo>
                <a:lnTo>
                  <a:pt x="768" y="4219"/>
                </a:lnTo>
                <a:lnTo>
                  <a:pt x="771" y="4213"/>
                </a:lnTo>
                <a:lnTo>
                  <a:pt x="772" y="4212"/>
                </a:lnTo>
                <a:lnTo>
                  <a:pt x="773" y="4213"/>
                </a:lnTo>
                <a:lnTo>
                  <a:pt x="776" y="4212"/>
                </a:lnTo>
                <a:lnTo>
                  <a:pt x="777" y="4209"/>
                </a:lnTo>
                <a:lnTo>
                  <a:pt x="779" y="4207"/>
                </a:lnTo>
                <a:lnTo>
                  <a:pt x="780" y="4208"/>
                </a:lnTo>
                <a:lnTo>
                  <a:pt x="780" y="4209"/>
                </a:lnTo>
                <a:lnTo>
                  <a:pt x="780" y="4213"/>
                </a:lnTo>
                <a:lnTo>
                  <a:pt x="780" y="4217"/>
                </a:lnTo>
                <a:lnTo>
                  <a:pt x="779" y="4229"/>
                </a:lnTo>
                <a:lnTo>
                  <a:pt x="777" y="4231"/>
                </a:lnTo>
                <a:lnTo>
                  <a:pt x="776" y="4232"/>
                </a:lnTo>
                <a:lnTo>
                  <a:pt x="776" y="4235"/>
                </a:lnTo>
                <a:lnTo>
                  <a:pt x="778" y="4238"/>
                </a:lnTo>
                <a:lnTo>
                  <a:pt x="779" y="4259"/>
                </a:lnTo>
                <a:lnTo>
                  <a:pt x="779" y="4261"/>
                </a:lnTo>
                <a:lnTo>
                  <a:pt x="783" y="4271"/>
                </a:lnTo>
                <a:lnTo>
                  <a:pt x="788" y="4280"/>
                </a:lnTo>
                <a:lnTo>
                  <a:pt x="793" y="4285"/>
                </a:lnTo>
                <a:lnTo>
                  <a:pt x="797" y="4292"/>
                </a:lnTo>
                <a:lnTo>
                  <a:pt x="805" y="4299"/>
                </a:lnTo>
                <a:lnTo>
                  <a:pt x="808" y="4301"/>
                </a:lnTo>
                <a:lnTo>
                  <a:pt x="822" y="4306"/>
                </a:lnTo>
                <a:lnTo>
                  <a:pt x="829" y="4307"/>
                </a:lnTo>
                <a:lnTo>
                  <a:pt x="840" y="4309"/>
                </a:lnTo>
                <a:lnTo>
                  <a:pt x="847" y="4313"/>
                </a:lnTo>
                <a:lnTo>
                  <a:pt x="849" y="4313"/>
                </a:lnTo>
                <a:lnTo>
                  <a:pt x="853" y="4312"/>
                </a:lnTo>
                <a:lnTo>
                  <a:pt x="856" y="4312"/>
                </a:lnTo>
                <a:lnTo>
                  <a:pt x="863" y="4317"/>
                </a:lnTo>
                <a:lnTo>
                  <a:pt x="865" y="4321"/>
                </a:lnTo>
                <a:lnTo>
                  <a:pt x="868" y="4324"/>
                </a:lnTo>
                <a:lnTo>
                  <a:pt x="870" y="4327"/>
                </a:lnTo>
                <a:lnTo>
                  <a:pt x="872" y="4331"/>
                </a:lnTo>
                <a:lnTo>
                  <a:pt x="877" y="4337"/>
                </a:lnTo>
                <a:lnTo>
                  <a:pt x="882" y="4344"/>
                </a:lnTo>
                <a:lnTo>
                  <a:pt x="886" y="4349"/>
                </a:lnTo>
                <a:lnTo>
                  <a:pt x="889" y="4352"/>
                </a:lnTo>
                <a:lnTo>
                  <a:pt x="895" y="4353"/>
                </a:lnTo>
                <a:lnTo>
                  <a:pt x="900" y="4355"/>
                </a:lnTo>
                <a:lnTo>
                  <a:pt x="900" y="4358"/>
                </a:lnTo>
                <a:lnTo>
                  <a:pt x="900" y="4363"/>
                </a:lnTo>
                <a:lnTo>
                  <a:pt x="899" y="4366"/>
                </a:lnTo>
                <a:lnTo>
                  <a:pt x="895" y="4372"/>
                </a:lnTo>
                <a:lnTo>
                  <a:pt x="894" y="4376"/>
                </a:lnTo>
                <a:lnTo>
                  <a:pt x="889" y="4382"/>
                </a:lnTo>
                <a:lnTo>
                  <a:pt x="884" y="4393"/>
                </a:lnTo>
                <a:lnTo>
                  <a:pt x="881" y="4395"/>
                </a:lnTo>
                <a:lnTo>
                  <a:pt x="873" y="4401"/>
                </a:lnTo>
                <a:lnTo>
                  <a:pt x="867" y="4407"/>
                </a:lnTo>
                <a:lnTo>
                  <a:pt x="860" y="4419"/>
                </a:lnTo>
                <a:lnTo>
                  <a:pt x="854" y="4430"/>
                </a:lnTo>
                <a:lnTo>
                  <a:pt x="852" y="4434"/>
                </a:lnTo>
                <a:lnTo>
                  <a:pt x="848" y="4434"/>
                </a:lnTo>
                <a:lnTo>
                  <a:pt x="845" y="4434"/>
                </a:lnTo>
                <a:lnTo>
                  <a:pt x="843" y="4433"/>
                </a:lnTo>
                <a:lnTo>
                  <a:pt x="844" y="4430"/>
                </a:lnTo>
                <a:lnTo>
                  <a:pt x="844" y="4427"/>
                </a:lnTo>
                <a:lnTo>
                  <a:pt x="841" y="4427"/>
                </a:lnTo>
                <a:lnTo>
                  <a:pt x="839" y="4428"/>
                </a:lnTo>
                <a:lnTo>
                  <a:pt x="834" y="4436"/>
                </a:lnTo>
                <a:lnTo>
                  <a:pt x="831" y="4440"/>
                </a:lnTo>
                <a:lnTo>
                  <a:pt x="830" y="4445"/>
                </a:lnTo>
                <a:lnTo>
                  <a:pt x="828" y="4451"/>
                </a:lnTo>
                <a:lnTo>
                  <a:pt x="826" y="4456"/>
                </a:lnTo>
                <a:lnTo>
                  <a:pt x="825" y="4461"/>
                </a:lnTo>
                <a:lnTo>
                  <a:pt x="825" y="4464"/>
                </a:lnTo>
                <a:lnTo>
                  <a:pt x="827" y="4470"/>
                </a:lnTo>
                <a:lnTo>
                  <a:pt x="827" y="4477"/>
                </a:lnTo>
                <a:lnTo>
                  <a:pt x="828" y="4481"/>
                </a:lnTo>
                <a:lnTo>
                  <a:pt x="829" y="4485"/>
                </a:lnTo>
                <a:lnTo>
                  <a:pt x="826" y="4487"/>
                </a:lnTo>
                <a:lnTo>
                  <a:pt x="824" y="4488"/>
                </a:lnTo>
                <a:lnTo>
                  <a:pt x="815" y="4488"/>
                </a:lnTo>
                <a:lnTo>
                  <a:pt x="806" y="4490"/>
                </a:lnTo>
                <a:lnTo>
                  <a:pt x="798" y="4492"/>
                </a:lnTo>
                <a:lnTo>
                  <a:pt x="794" y="4495"/>
                </a:lnTo>
                <a:lnTo>
                  <a:pt x="788" y="4501"/>
                </a:lnTo>
                <a:lnTo>
                  <a:pt x="784" y="4517"/>
                </a:lnTo>
                <a:lnTo>
                  <a:pt x="778" y="4523"/>
                </a:lnTo>
                <a:lnTo>
                  <a:pt x="774" y="4525"/>
                </a:lnTo>
                <a:lnTo>
                  <a:pt x="765" y="4525"/>
                </a:lnTo>
                <a:lnTo>
                  <a:pt x="751" y="4527"/>
                </a:lnTo>
                <a:lnTo>
                  <a:pt x="747" y="4529"/>
                </a:lnTo>
                <a:lnTo>
                  <a:pt x="739" y="4538"/>
                </a:lnTo>
                <a:lnTo>
                  <a:pt x="738" y="4541"/>
                </a:lnTo>
                <a:lnTo>
                  <a:pt x="740" y="4543"/>
                </a:lnTo>
                <a:lnTo>
                  <a:pt x="740" y="4546"/>
                </a:lnTo>
                <a:lnTo>
                  <a:pt x="739" y="4548"/>
                </a:lnTo>
                <a:lnTo>
                  <a:pt x="736" y="4554"/>
                </a:lnTo>
                <a:lnTo>
                  <a:pt x="732" y="4558"/>
                </a:lnTo>
                <a:lnTo>
                  <a:pt x="722" y="4561"/>
                </a:lnTo>
                <a:lnTo>
                  <a:pt x="718" y="4559"/>
                </a:lnTo>
                <a:lnTo>
                  <a:pt x="714" y="4558"/>
                </a:lnTo>
                <a:lnTo>
                  <a:pt x="708" y="4558"/>
                </a:lnTo>
                <a:lnTo>
                  <a:pt x="697" y="4559"/>
                </a:lnTo>
                <a:lnTo>
                  <a:pt x="693" y="4563"/>
                </a:lnTo>
                <a:lnTo>
                  <a:pt x="687" y="4565"/>
                </a:lnTo>
                <a:lnTo>
                  <a:pt x="681" y="4568"/>
                </a:lnTo>
                <a:lnTo>
                  <a:pt x="670" y="4570"/>
                </a:lnTo>
                <a:lnTo>
                  <a:pt x="662" y="4572"/>
                </a:lnTo>
                <a:lnTo>
                  <a:pt x="645" y="4579"/>
                </a:lnTo>
                <a:lnTo>
                  <a:pt x="640" y="4582"/>
                </a:lnTo>
                <a:lnTo>
                  <a:pt x="636" y="4585"/>
                </a:lnTo>
                <a:lnTo>
                  <a:pt x="633" y="4590"/>
                </a:lnTo>
                <a:lnTo>
                  <a:pt x="630" y="4597"/>
                </a:lnTo>
                <a:lnTo>
                  <a:pt x="632" y="4605"/>
                </a:lnTo>
                <a:lnTo>
                  <a:pt x="632" y="4608"/>
                </a:lnTo>
                <a:lnTo>
                  <a:pt x="627" y="4611"/>
                </a:lnTo>
                <a:lnTo>
                  <a:pt x="623" y="4613"/>
                </a:lnTo>
                <a:lnTo>
                  <a:pt x="618" y="4615"/>
                </a:lnTo>
                <a:lnTo>
                  <a:pt x="615" y="4616"/>
                </a:lnTo>
                <a:lnTo>
                  <a:pt x="613" y="4618"/>
                </a:lnTo>
                <a:lnTo>
                  <a:pt x="610" y="4620"/>
                </a:lnTo>
                <a:lnTo>
                  <a:pt x="600" y="4624"/>
                </a:lnTo>
                <a:lnTo>
                  <a:pt x="590" y="4627"/>
                </a:lnTo>
                <a:lnTo>
                  <a:pt x="572" y="4631"/>
                </a:lnTo>
                <a:lnTo>
                  <a:pt x="566" y="4635"/>
                </a:lnTo>
                <a:lnTo>
                  <a:pt x="560" y="4638"/>
                </a:lnTo>
                <a:lnTo>
                  <a:pt x="551" y="4638"/>
                </a:lnTo>
                <a:lnTo>
                  <a:pt x="538" y="4642"/>
                </a:lnTo>
                <a:lnTo>
                  <a:pt x="531" y="4645"/>
                </a:lnTo>
                <a:lnTo>
                  <a:pt x="523" y="4650"/>
                </a:lnTo>
                <a:lnTo>
                  <a:pt x="521" y="4652"/>
                </a:lnTo>
                <a:lnTo>
                  <a:pt x="519" y="4656"/>
                </a:lnTo>
                <a:lnTo>
                  <a:pt x="517" y="4659"/>
                </a:lnTo>
                <a:lnTo>
                  <a:pt x="511" y="4664"/>
                </a:lnTo>
                <a:lnTo>
                  <a:pt x="507" y="4666"/>
                </a:lnTo>
                <a:lnTo>
                  <a:pt x="505" y="4667"/>
                </a:lnTo>
                <a:lnTo>
                  <a:pt x="500" y="4668"/>
                </a:lnTo>
                <a:lnTo>
                  <a:pt x="494" y="4668"/>
                </a:lnTo>
                <a:lnTo>
                  <a:pt x="484" y="4666"/>
                </a:lnTo>
                <a:lnTo>
                  <a:pt x="481" y="4668"/>
                </a:lnTo>
                <a:lnTo>
                  <a:pt x="479" y="4670"/>
                </a:lnTo>
                <a:lnTo>
                  <a:pt x="471" y="4673"/>
                </a:lnTo>
                <a:lnTo>
                  <a:pt x="463" y="4680"/>
                </a:lnTo>
                <a:lnTo>
                  <a:pt x="457" y="4682"/>
                </a:lnTo>
                <a:lnTo>
                  <a:pt x="448" y="4684"/>
                </a:lnTo>
                <a:lnTo>
                  <a:pt x="442" y="4687"/>
                </a:lnTo>
                <a:lnTo>
                  <a:pt x="437" y="4688"/>
                </a:lnTo>
                <a:lnTo>
                  <a:pt x="432" y="4689"/>
                </a:lnTo>
                <a:lnTo>
                  <a:pt x="421" y="4689"/>
                </a:lnTo>
                <a:lnTo>
                  <a:pt x="411" y="4690"/>
                </a:lnTo>
                <a:lnTo>
                  <a:pt x="402" y="4692"/>
                </a:lnTo>
                <a:lnTo>
                  <a:pt x="397" y="4695"/>
                </a:lnTo>
                <a:lnTo>
                  <a:pt x="393" y="4701"/>
                </a:lnTo>
                <a:lnTo>
                  <a:pt x="385" y="4704"/>
                </a:lnTo>
                <a:lnTo>
                  <a:pt x="383" y="4706"/>
                </a:lnTo>
                <a:lnTo>
                  <a:pt x="380" y="4710"/>
                </a:lnTo>
                <a:lnTo>
                  <a:pt x="375" y="4712"/>
                </a:lnTo>
                <a:lnTo>
                  <a:pt x="370" y="4712"/>
                </a:lnTo>
                <a:lnTo>
                  <a:pt x="365" y="4710"/>
                </a:lnTo>
                <a:lnTo>
                  <a:pt x="356" y="4716"/>
                </a:lnTo>
                <a:lnTo>
                  <a:pt x="353" y="4717"/>
                </a:lnTo>
                <a:lnTo>
                  <a:pt x="348" y="4717"/>
                </a:lnTo>
                <a:lnTo>
                  <a:pt x="344" y="4718"/>
                </a:lnTo>
                <a:lnTo>
                  <a:pt x="341" y="4718"/>
                </a:lnTo>
                <a:lnTo>
                  <a:pt x="338" y="4715"/>
                </a:lnTo>
                <a:lnTo>
                  <a:pt x="331" y="4713"/>
                </a:lnTo>
                <a:lnTo>
                  <a:pt x="326" y="4715"/>
                </a:lnTo>
                <a:lnTo>
                  <a:pt x="325" y="4710"/>
                </a:lnTo>
                <a:lnTo>
                  <a:pt x="317" y="4694"/>
                </a:lnTo>
                <a:lnTo>
                  <a:pt x="319" y="4681"/>
                </a:lnTo>
                <a:lnTo>
                  <a:pt x="319" y="4679"/>
                </a:lnTo>
                <a:lnTo>
                  <a:pt x="317" y="4673"/>
                </a:lnTo>
                <a:lnTo>
                  <a:pt x="312" y="4667"/>
                </a:lnTo>
                <a:lnTo>
                  <a:pt x="312" y="4661"/>
                </a:lnTo>
                <a:lnTo>
                  <a:pt x="310" y="4656"/>
                </a:lnTo>
                <a:lnTo>
                  <a:pt x="309" y="4650"/>
                </a:lnTo>
                <a:lnTo>
                  <a:pt x="309" y="4649"/>
                </a:lnTo>
                <a:lnTo>
                  <a:pt x="309" y="4648"/>
                </a:lnTo>
                <a:lnTo>
                  <a:pt x="307" y="4640"/>
                </a:lnTo>
                <a:lnTo>
                  <a:pt x="306" y="4638"/>
                </a:lnTo>
                <a:lnTo>
                  <a:pt x="306" y="4637"/>
                </a:lnTo>
                <a:lnTo>
                  <a:pt x="306" y="4635"/>
                </a:lnTo>
                <a:lnTo>
                  <a:pt x="306" y="4634"/>
                </a:lnTo>
                <a:lnTo>
                  <a:pt x="305" y="4632"/>
                </a:lnTo>
                <a:lnTo>
                  <a:pt x="304" y="4627"/>
                </a:lnTo>
                <a:lnTo>
                  <a:pt x="297" y="4623"/>
                </a:lnTo>
                <a:lnTo>
                  <a:pt x="298" y="4620"/>
                </a:lnTo>
                <a:lnTo>
                  <a:pt x="299" y="4621"/>
                </a:lnTo>
                <a:lnTo>
                  <a:pt x="301" y="4622"/>
                </a:lnTo>
                <a:lnTo>
                  <a:pt x="302" y="4620"/>
                </a:lnTo>
                <a:lnTo>
                  <a:pt x="302" y="4618"/>
                </a:lnTo>
                <a:lnTo>
                  <a:pt x="299" y="4608"/>
                </a:lnTo>
                <a:lnTo>
                  <a:pt x="303" y="4594"/>
                </a:lnTo>
                <a:lnTo>
                  <a:pt x="302" y="4582"/>
                </a:lnTo>
                <a:lnTo>
                  <a:pt x="301" y="4579"/>
                </a:lnTo>
                <a:lnTo>
                  <a:pt x="299" y="4575"/>
                </a:lnTo>
                <a:lnTo>
                  <a:pt x="299" y="4572"/>
                </a:lnTo>
                <a:lnTo>
                  <a:pt x="298" y="4569"/>
                </a:lnTo>
                <a:lnTo>
                  <a:pt x="296" y="4567"/>
                </a:lnTo>
                <a:lnTo>
                  <a:pt x="293" y="4564"/>
                </a:lnTo>
                <a:lnTo>
                  <a:pt x="293" y="4561"/>
                </a:lnTo>
                <a:lnTo>
                  <a:pt x="290" y="4557"/>
                </a:lnTo>
                <a:lnTo>
                  <a:pt x="287" y="4555"/>
                </a:lnTo>
                <a:lnTo>
                  <a:pt x="285" y="4550"/>
                </a:lnTo>
                <a:lnTo>
                  <a:pt x="284" y="4543"/>
                </a:lnTo>
                <a:lnTo>
                  <a:pt x="275" y="4535"/>
                </a:lnTo>
                <a:lnTo>
                  <a:pt x="265" y="4527"/>
                </a:lnTo>
                <a:lnTo>
                  <a:pt x="261" y="4522"/>
                </a:lnTo>
                <a:lnTo>
                  <a:pt x="256" y="4513"/>
                </a:lnTo>
                <a:lnTo>
                  <a:pt x="254" y="4506"/>
                </a:lnTo>
                <a:lnTo>
                  <a:pt x="246" y="4498"/>
                </a:lnTo>
                <a:lnTo>
                  <a:pt x="246" y="4494"/>
                </a:lnTo>
                <a:lnTo>
                  <a:pt x="245" y="4491"/>
                </a:lnTo>
                <a:lnTo>
                  <a:pt x="244" y="4486"/>
                </a:lnTo>
                <a:lnTo>
                  <a:pt x="243" y="4483"/>
                </a:lnTo>
                <a:lnTo>
                  <a:pt x="235" y="4468"/>
                </a:lnTo>
                <a:lnTo>
                  <a:pt x="233" y="4465"/>
                </a:lnTo>
                <a:lnTo>
                  <a:pt x="231" y="4462"/>
                </a:lnTo>
                <a:lnTo>
                  <a:pt x="231" y="4459"/>
                </a:lnTo>
                <a:lnTo>
                  <a:pt x="230" y="4458"/>
                </a:lnTo>
                <a:lnTo>
                  <a:pt x="225" y="4455"/>
                </a:lnTo>
                <a:lnTo>
                  <a:pt x="220" y="4449"/>
                </a:lnTo>
                <a:lnTo>
                  <a:pt x="206" y="4439"/>
                </a:lnTo>
                <a:lnTo>
                  <a:pt x="199" y="4438"/>
                </a:lnTo>
                <a:lnTo>
                  <a:pt x="194" y="4434"/>
                </a:lnTo>
                <a:lnTo>
                  <a:pt x="190" y="4430"/>
                </a:lnTo>
                <a:lnTo>
                  <a:pt x="186" y="4421"/>
                </a:lnTo>
                <a:lnTo>
                  <a:pt x="178" y="4413"/>
                </a:lnTo>
                <a:lnTo>
                  <a:pt x="172" y="4400"/>
                </a:lnTo>
                <a:lnTo>
                  <a:pt x="174" y="4395"/>
                </a:lnTo>
                <a:lnTo>
                  <a:pt x="174" y="4392"/>
                </a:lnTo>
                <a:lnTo>
                  <a:pt x="172" y="4387"/>
                </a:lnTo>
                <a:lnTo>
                  <a:pt x="169" y="4382"/>
                </a:lnTo>
                <a:lnTo>
                  <a:pt x="168" y="4378"/>
                </a:lnTo>
                <a:lnTo>
                  <a:pt x="169" y="4373"/>
                </a:lnTo>
                <a:lnTo>
                  <a:pt x="170" y="4366"/>
                </a:lnTo>
                <a:lnTo>
                  <a:pt x="171" y="4363"/>
                </a:lnTo>
                <a:lnTo>
                  <a:pt x="172" y="4359"/>
                </a:lnTo>
                <a:lnTo>
                  <a:pt x="170" y="4352"/>
                </a:lnTo>
                <a:lnTo>
                  <a:pt x="168" y="4348"/>
                </a:lnTo>
                <a:lnTo>
                  <a:pt x="169" y="4345"/>
                </a:lnTo>
                <a:lnTo>
                  <a:pt x="166" y="4344"/>
                </a:lnTo>
                <a:lnTo>
                  <a:pt x="164" y="4341"/>
                </a:lnTo>
                <a:lnTo>
                  <a:pt x="166" y="4341"/>
                </a:lnTo>
                <a:lnTo>
                  <a:pt x="162" y="4337"/>
                </a:lnTo>
                <a:lnTo>
                  <a:pt x="161" y="4335"/>
                </a:lnTo>
                <a:lnTo>
                  <a:pt x="160" y="4329"/>
                </a:lnTo>
                <a:lnTo>
                  <a:pt x="158" y="4325"/>
                </a:lnTo>
                <a:lnTo>
                  <a:pt x="152" y="4315"/>
                </a:lnTo>
                <a:lnTo>
                  <a:pt x="149" y="4309"/>
                </a:lnTo>
                <a:lnTo>
                  <a:pt x="143" y="4302"/>
                </a:lnTo>
                <a:lnTo>
                  <a:pt x="137" y="4296"/>
                </a:lnTo>
                <a:lnTo>
                  <a:pt x="132" y="4294"/>
                </a:lnTo>
                <a:lnTo>
                  <a:pt x="130" y="4291"/>
                </a:lnTo>
                <a:lnTo>
                  <a:pt x="127" y="4291"/>
                </a:lnTo>
                <a:lnTo>
                  <a:pt x="123" y="4288"/>
                </a:lnTo>
                <a:lnTo>
                  <a:pt x="121" y="4288"/>
                </a:lnTo>
                <a:lnTo>
                  <a:pt x="117" y="4287"/>
                </a:lnTo>
                <a:lnTo>
                  <a:pt x="113" y="4281"/>
                </a:lnTo>
                <a:lnTo>
                  <a:pt x="110" y="4275"/>
                </a:lnTo>
                <a:lnTo>
                  <a:pt x="105" y="4267"/>
                </a:lnTo>
                <a:lnTo>
                  <a:pt x="106" y="4265"/>
                </a:lnTo>
                <a:lnTo>
                  <a:pt x="108" y="4261"/>
                </a:lnTo>
                <a:lnTo>
                  <a:pt x="107" y="4257"/>
                </a:lnTo>
                <a:lnTo>
                  <a:pt x="106" y="4254"/>
                </a:lnTo>
                <a:lnTo>
                  <a:pt x="104" y="4249"/>
                </a:lnTo>
                <a:lnTo>
                  <a:pt x="96" y="4235"/>
                </a:lnTo>
                <a:lnTo>
                  <a:pt x="93" y="4233"/>
                </a:lnTo>
                <a:lnTo>
                  <a:pt x="90" y="4231"/>
                </a:lnTo>
                <a:lnTo>
                  <a:pt x="88" y="4225"/>
                </a:lnTo>
                <a:lnTo>
                  <a:pt x="87" y="4220"/>
                </a:lnTo>
                <a:lnTo>
                  <a:pt x="81" y="4217"/>
                </a:lnTo>
                <a:lnTo>
                  <a:pt x="72" y="4198"/>
                </a:lnTo>
                <a:lnTo>
                  <a:pt x="66" y="4191"/>
                </a:lnTo>
                <a:lnTo>
                  <a:pt x="64" y="4187"/>
                </a:lnTo>
                <a:lnTo>
                  <a:pt x="58" y="4180"/>
                </a:lnTo>
                <a:lnTo>
                  <a:pt x="55" y="4172"/>
                </a:lnTo>
                <a:lnTo>
                  <a:pt x="48" y="4165"/>
                </a:lnTo>
                <a:lnTo>
                  <a:pt x="43" y="4153"/>
                </a:lnTo>
                <a:lnTo>
                  <a:pt x="34" y="4142"/>
                </a:lnTo>
                <a:lnTo>
                  <a:pt x="31" y="4140"/>
                </a:lnTo>
                <a:lnTo>
                  <a:pt x="22" y="4139"/>
                </a:lnTo>
                <a:lnTo>
                  <a:pt x="18" y="4138"/>
                </a:lnTo>
                <a:lnTo>
                  <a:pt x="15" y="4140"/>
                </a:lnTo>
                <a:lnTo>
                  <a:pt x="15" y="4137"/>
                </a:lnTo>
                <a:lnTo>
                  <a:pt x="17" y="4132"/>
                </a:lnTo>
                <a:lnTo>
                  <a:pt x="20" y="4123"/>
                </a:lnTo>
                <a:lnTo>
                  <a:pt x="21" y="4114"/>
                </a:lnTo>
                <a:lnTo>
                  <a:pt x="26" y="4089"/>
                </a:lnTo>
                <a:lnTo>
                  <a:pt x="28" y="4084"/>
                </a:lnTo>
                <a:lnTo>
                  <a:pt x="27" y="4081"/>
                </a:lnTo>
                <a:lnTo>
                  <a:pt x="25" y="4084"/>
                </a:lnTo>
                <a:lnTo>
                  <a:pt x="24" y="4081"/>
                </a:lnTo>
                <a:lnTo>
                  <a:pt x="21" y="4071"/>
                </a:lnTo>
                <a:lnTo>
                  <a:pt x="19" y="4064"/>
                </a:lnTo>
                <a:lnTo>
                  <a:pt x="16" y="4055"/>
                </a:lnTo>
                <a:lnTo>
                  <a:pt x="12" y="4045"/>
                </a:lnTo>
                <a:lnTo>
                  <a:pt x="11" y="4042"/>
                </a:lnTo>
                <a:lnTo>
                  <a:pt x="10" y="4039"/>
                </a:lnTo>
                <a:lnTo>
                  <a:pt x="7" y="4029"/>
                </a:lnTo>
                <a:lnTo>
                  <a:pt x="5" y="4023"/>
                </a:lnTo>
                <a:lnTo>
                  <a:pt x="2" y="4014"/>
                </a:lnTo>
                <a:lnTo>
                  <a:pt x="1" y="4011"/>
                </a:lnTo>
                <a:lnTo>
                  <a:pt x="0" y="4009"/>
                </a:lnTo>
                <a:lnTo>
                  <a:pt x="7" y="4003"/>
                </a:lnTo>
                <a:lnTo>
                  <a:pt x="10" y="3999"/>
                </a:lnTo>
                <a:lnTo>
                  <a:pt x="10" y="3998"/>
                </a:lnTo>
                <a:lnTo>
                  <a:pt x="17" y="3986"/>
                </a:lnTo>
                <a:lnTo>
                  <a:pt x="22" y="3973"/>
                </a:lnTo>
                <a:lnTo>
                  <a:pt x="26" y="3956"/>
                </a:lnTo>
                <a:lnTo>
                  <a:pt x="29" y="3947"/>
                </a:lnTo>
                <a:lnTo>
                  <a:pt x="31" y="3941"/>
                </a:lnTo>
                <a:lnTo>
                  <a:pt x="32" y="3937"/>
                </a:lnTo>
                <a:lnTo>
                  <a:pt x="34" y="3933"/>
                </a:lnTo>
                <a:lnTo>
                  <a:pt x="36" y="3929"/>
                </a:lnTo>
                <a:lnTo>
                  <a:pt x="37" y="3924"/>
                </a:lnTo>
                <a:lnTo>
                  <a:pt x="40" y="3919"/>
                </a:lnTo>
                <a:lnTo>
                  <a:pt x="46" y="3903"/>
                </a:lnTo>
                <a:lnTo>
                  <a:pt x="50" y="3897"/>
                </a:lnTo>
                <a:lnTo>
                  <a:pt x="51" y="3888"/>
                </a:lnTo>
                <a:lnTo>
                  <a:pt x="57" y="3880"/>
                </a:lnTo>
                <a:lnTo>
                  <a:pt x="61" y="3877"/>
                </a:lnTo>
                <a:lnTo>
                  <a:pt x="63" y="3875"/>
                </a:lnTo>
                <a:lnTo>
                  <a:pt x="63" y="3872"/>
                </a:lnTo>
                <a:lnTo>
                  <a:pt x="60" y="3862"/>
                </a:lnTo>
                <a:lnTo>
                  <a:pt x="60" y="3858"/>
                </a:lnTo>
                <a:lnTo>
                  <a:pt x="60" y="3853"/>
                </a:lnTo>
                <a:lnTo>
                  <a:pt x="62" y="3846"/>
                </a:lnTo>
                <a:lnTo>
                  <a:pt x="61" y="3843"/>
                </a:lnTo>
                <a:lnTo>
                  <a:pt x="61" y="3841"/>
                </a:lnTo>
                <a:lnTo>
                  <a:pt x="60" y="3838"/>
                </a:lnTo>
                <a:lnTo>
                  <a:pt x="55" y="3831"/>
                </a:lnTo>
                <a:lnTo>
                  <a:pt x="58" y="3819"/>
                </a:lnTo>
                <a:lnTo>
                  <a:pt x="60" y="3817"/>
                </a:lnTo>
                <a:lnTo>
                  <a:pt x="62" y="3817"/>
                </a:lnTo>
                <a:lnTo>
                  <a:pt x="68" y="3820"/>
                </a:lnTo>
                <a:lnTo>
                  <a:pt x="69" y="3820"/>
                </a:lnTo>
                <a:lnTo>
                  <a:pt x="71" y="3816"/>
                </a:lnTo>
                <a:lnTo>
                  <a:pt x="72" y="3814"/>
                </a:lnTo>
                <a:lnTo>
                  <a:pt x="76" y="3813"/>
                </a:lnTo>
                <a:lnTo>
                  <a:pt x="77" y="3805"/>
                </a:lnTo>
                <a:lnTo>
                  <a:pt x="78" y="3804"/>
                </a:lnTo>
                <a:lnTo>
                  <a:pt x="80" y="3803"/>
                </a:lnTo>
                <a:lnTo>
                  <a:pt x="83" y="3803"/>
                </a:lnTo>
                <a:lnTo>
                  <a:pt x="86" y="3803"/>
                </a:lnTo>
                <a:lnTo>
                  <a:pt x="86" y="3802"/>
                </a:lnTo>
                <a:lnTo>
                  <a:pt x="83" y="3793"/>
                </a:lnTo>
                <a:lnTo>
                  <a:pt x="83" y="3791"/>
                </a:lnTo>
                <a:lnTo>
                  <a:pt x="85" y="3783"/>
                </a:lnTo>
                <a:lnTo>
                  <a:pt x="86" y="3779"/>
                </a:lnTo>
                <a:lnTo>
                  <a:pt x="87" y="3778"/>
                </a:lnTo>
                <a:lnTo>
                  <a:pt x="91" y="3778"/>
                </a:lnTo>
                <a:lnTo>
                  <a:pt x="97" y="3780"/>
                </a:lnTo>
                <a:lnTo>
                  <a:pt x="98" y="3782"/>
                </a:lnTo>
                <a:lnTo>
                  <a:pt x="101" y="3785"/>
                </a:lnTo>
                <a:lnTo>
                  <a:pt x="105" y="3784"/>
                </a:lnTo>
                <a:lnTo>
                  <a:pt x="110" y="3785"/>
                </a:lnTo>
                <a:lnTo>
                  <a:pt x="114" y="3785"/>
                </a:lnTo>
                <a:lnTo>
                  <a:pt x="117" y="3783"/>
                </a:lnTo>
                <a:lnTo>
                  <a:pt x="124" y="3781"/>
                </a:lnTo>
                <a:lnTo>
                  <a:pt x="127" y="3780"/>
                </a:lnTo>
                <a:lnTo>
                  <a:pt x="130" y="3778"/>
                </a:lnTo>
                <a:lnTo>
                  <a:pt x="140" y="3774"/>
                </a:lnTo>
                <a:lnTo>
                  <a:pt x="144" y="3774"/>
                </a:lnTo>
                <a:lnTo>
                  <a:pt x="147" y="3775"/>
                </a:lnTo>
                <a:lnTo>
                  <a:pt x="149" y="3775"/>
                </a:lnTo>
                <a:lnTo>
                  <a:pt x="154" y="3779"/>
                </a:lnTo>
                <a:lnTo>
                  <a:pt x="158" y="3782"/>
                </a:lnTo>
                <a:lnTo>
                  <a:pt x="161" y="3783"/>
                </a:lnTo>
                <a:lnTo>
                  <a:pt x="166" y="3783"/>
                </a:lnTo>
                <a:lnTo>
                  <a:pt x="173" y="3783"/>
                </a:lnTo>
                <a:lnTo>
                  <a:pt x="181" y="3783"/>
                </a:lnTo>
                <a:lnTo>
                  <a:pt x="187" y="3782"/>
                </a:lnTo>
                <a:lnTo>
                  <a:pt x="193" y="3781"/>
                </a:lnTo>
                <a:lnTo>
                  <a:pt x="205" y="3777"/>
                </a:lnTo>
                <a:lnTo>
                  <a:pt x="220" y="3769"/>
                </a:lnTo>
                <a:lnTo>
                  <a:pt x="229" y="3765"/>
                </a:lnTo>
                <a:lnTo>
                  <a:pt x="233" y="3765"/>
                </a:lnTo>
                <a:lnTo>
                  <a:pt x="238" y="3765"/>
                </a:lnTo>
                <a:lnTo>
                  <a:pt x="243" y="3766"/>
                </a:lnTo>
                <a:lnTo>
                  <a:pt x="249" y="3766"/>
                </a:lnTo>
                <a:lnTo>
                  <a:pt x="251" y="3766"/>
                </a:lnTo>
                <a:lnTo>
                  <a:pt x="257" y="3766"/>
                </a:lnTo>
                <a:lnTo>
                  <a:pt x="265" y="3764"/>
                </a:lnTo>
                <a:lnTo>
                  <a:pt x="270" y="3763"/>
                </a:lnTo>
                <a:lnTo>
                  <a:pt x="276" y="3760"/>
                </a:lnTo>
                <a:lnTo>
                  <a:pt x="280" y="3757"/>
                </a:lnTo>
                <a:lnTo>
                  <a:pt x="281" y="3756"/>
                </a:lnTo>
                <a:lnTo>
                  <a:pt x="283" y="3757"/>
                </a:lnTo>
                <a:lnTo>
                  <a:pt x="284" y="3757"/>
                </a:lnTo>
                <a:lnTo>
                  <a:pt x="285" y="3759"/>
                </a:lnTo>
                <a:lnTo>
                  <a:pt x="287" y="3765"/>
                </a:lnTo>
                <a:lnTo>
                  <a:pt x="290" y="3764"/>
                </a:lnTo>
                <a:lnTo>
                  <a:pt x="297" y="3758"/>
                </a:lnTo>
                <a:lnTo>
                  <a:pt x="300" y="3753"/>
                </a:lnTo>
                <a:lnTo>
                  <a:pt x="301" y="3753"/>
                </a:lnTo>
                <a:lnTo>
                  <a:pt x="305" y="3755"/>
                </a:lnTo>
                <a:lnTo>
                  <a:pt x="307" y="3755"/>
                </a:lnTo>
                <a:lnTo>
                  <a:pt x="313" y="3753"/>
                </a:lnTo>
                <a:lnTo>
                  <a:pt x="316" y="3754"/>
                </a:lnTo>
                <a:lnTo>
                  <a:pt x="319" y="3755"/>
                </a:lnTo>
                <a:lnTo>
                  <a:pt x="320" y="3756"/>
                </a:lnTo>
                <a:lnTo>
                  <a:pt x="328" y="3759"/>
                </a:lnTo>
                <a:lnTo>
                  <a:pt x="329" y="3759"/>
                </a:lnTo>
                <a:lnTo>
                  <a:pt x="333" y="3759"/>
                </a:lnTo>
                <a:lnTo>
                  <a:pt x="339" y="3760"/>
                </a:lnTo>
                <a:lnTo>
                  <a:pt x="342" y="3758"/>
                </a:lnTo>
                <a:lnTo>
                  <a:pt x="345" y="3756"/>
                </a:lnTo>
                <a:lnTo>
                  <a:pt x="347" y="3756"/>
                </a:lnTo>
                <a:lnTo>
                  <a:pt x="349" y="3756"/>
                </a:lnTo>
                <a:lnTo>
                  <a:pt x="350" y="3757"/>
                </a:lnTo>
                <a:lnTo>
                  <a:pt x="351" y="3758"/>
                </a:lnTo>
                <a:lnTo>
                  <a:pt x="352" y="3761"/>
                </a:lnTo>
                <a:lnTo>
                  <a:pt x="352" y="3767"/>
                </a:lnTo>
                <a:lnTo>
                  <a:pt x="352" y="3769"/>
                </a:lnTo>
                <a:lnTo>
                  <a:pt x="353" y="3770"/>
                </a:lnTo>
                <a:lnTo>
                  <a:pt x="354" y="3770"/>
                </a:lnTo>
                <a:lnTo>
                  <a:pt x="356" y="3769"/>
                </a:lnTo>
                <a:lnTo>
                  <a:pt x="359" y="3767"/>
                </a:lnTo>
                <a:lnTo>
                  <a:pt x="362" y="3765"/>
                </a:lnTo>
                <a:lnTo>
                  <a:pt x="364" y="3763"/>
                </a:lnTo>
                <a:lnTo>
                  <a:pt x="366" y="3762"/>
                </a:lnTo>
                <a:lnTo>
                  <a:pt x="368" y="3762"/>
                </a:lnTo>
                <a:lnTo>
                  <a:pt x="370" y="3762"/>
                </a:lnTo>
                <a:lnTo>
                  <a:pt x="371" y="3763"/>
                </a:lnTo>
                <a:lnTo>
                  <a:pt x="371" y="3763"/>
                </a:lnTo>
                <a:lnTo>
                  <a:pt x="371" y="3760"/>
                </a:lnTo>
                <a:lnTo>
                  <a:pt x="372" y="3758"/>
                </a:lnTo>
                <a:lnTo>
                  <a:pt x="372" y="3757"/>
                </a:lnTo>
                <a:lnTo>
                  <a:pt x="370" y="3754"/>
                </a:lnTo>
                <a:lnTo>
                  <a:pt x="366" y="3751"/>
                </a:lnTo>
                <a:lnTo>
                  <a:pt x="365" y="3751"/>
                </a:lnTo>
                <a:lnTo>
                  <a:pt x="365" y="3748"/>
                </a:lnTo>
                <a:lnTo>
                  <a:pt x="365" y="3745"/>
                </a:lnTo>
                <a:lnTo>
                  <a:pt x="364" y="3743"/>
                </a:lnTo>
                <a:lnTo>
                  <a:pt x="364" y="3742"/>
                </a:lnTo>
                <a:lnTo>
                  <a:pt x="364" y="3741"/>
                </a:lnTo>
                <a:lnTo>
                  <a:pt x="365" y="3739"/>
                </a:lnTo>
                <a:lnTo>
                  <a:pt x="364" y="3737"/>
                </a:lnTo>
                <a:lnTo>
                  <a:pt x="359" y="3733"/>
                </a:lnTo>
                <a:lnTo>
                  <a:pt x="356" y="3731"/>
                </a:lnTo>
                <a:lnTo>
                  <a:pt x="352" y="3731"/>
                </a:lnTo>
                <a:lnTo>
                  <a:pt x="352" y="3730"/>
                </a:lnTo>
                <a:lnTo>
                  <a:pt x="353" y="3727"/>
                </a:lnTo>
                <a:lnTo>
                  <a:pt x="354" y="3724"/>
                </a:lnTo>
                <a:lnTo>
                  <a:pt x="356" y="3721"/>
                </a:lnTo>
                <a:lnTo>
                  <a:pt x="357" y="3719"/>
                </a:lnTo>
                <a:lnTo>
                  <a:pt x="358" y="3716"/>
                </a:lnTo>
                <a:lnTo>
                  <a:pt x="358" y="3714"/>
                </a:lnTo>
                <a:lnTo>
                  <a:pt x="360" y="3712"/>
                </a:lnTo>
                <a:lnTo>
                  <a:pt x="360" y="3711"/>
                </a:lnTo>
                <a:lnTo>
                  <a:pt x="360" y="3710"/>
                </a:lnTo>
                <a:lnTo>
                  <a:pt x="358" y="3709"/>
                </a:lnTo>
                <a:lnTo>
                  <a:pt x="356" y="3709"/>
                </a:lnTo>
                <a:lnTo>
                  <a:pt x="355" y="3709"/>
                </a:lnTo>
                <a:lnTo>
                  <a:pt x="355" y="3707"/>
                </a:lnTo>
                <a:lnTo>
                  <a:pt x="355" y="3701"/>
                </a:lnTo>
                <a:lnTo>
                  <a:pt x="354" y="3697"/>
                </a:lnTo>
                <a:lnTo>
                  <a:pt x="354" y="3695"/>
                </a:lnTo>
                <a:lnTo>
                  <a:pt x="354" y="3688"/>
                </a:lnTo>
                <a:lnTo>
                  <a:pt x="353" y="3687"/>
                </a:lnTo>
                <a:lnTo>
                  <a:pt x="351" y="3684"/>
                </a:lnTo>
                <a:lnTo>
                  <a:pt x="350" y="3681"/>
                </a:lnTo>
                <a:lnTo>
                  <a:pt x="350" y="3680"/>
                </a:lnTo>
                <a:lnTo>
                  <a:pt x="351" y="3678"/>
                </a:lnTo>
                <a:lnTo>
                  <a:pt x="351" y="3676"/>
                </a:lnTo>
                <a:lnTo>
                  <a:pt x="351" y="3674"/>
                </a:lnTo>
                <a:lnTo>
                  <a:pt x="349" y="3673"/>
                </a:lnTo>
                <a:lnTo>
                  <a:pt x="347" y="3671"/>
                </a:lnTo>
                <a:lnTo>
                  <a:pt x="347" y="3669"/>
                </a:lnTo>
                <a:lnTo>
                  <a:pt x="347" y="3667"/>
                </a:lnTo>
                <a:lnTo>
                  <a:pt x="346" y="3665"/>
                </a:lnTo>
                <a:lnTo>
                  <a:pt x="345" y="3664"/>
                </a:lnTo>
                <a:lnTo>
                  <a:pt x="346" y="3663"/>
                </a:lnTo>
                <a:lnTo>
                  <a:pt x="349" y="3663"/>
                </a:lnTo>
                <a:lnTo>
                  <a:pt x="353" y="3663"/>
                </a:lnTo>
                <a:lnTo>
                  <a:pt x="357" y="3663"/>
                </a:lnTo>
                <a:lnTo>
                  <a:pt x="358" y="3662"/>
                </a:lnTo>
                <a:lnTo>
                  <a:pt x="361" y="3651"/>
                </a:lnTo>
                <a:lnTo>
                  <a:pt x="363" y="3648"/>
                </a:lnTo>
                <a:lnTo>
                  <a:pt x="365" y="3646"/>
                </a:lnTo>
                <a:lnTo>
                  <a:pt x="370" y="3650"/>
                </a:lnTo>
                <a:lnTo>
                  <a:pt x="372" y="3651"/>
                </a:lnTo>
                <a:lnTo>
                  <a:pt x="374" y="3651"/>
                </a:lnTo>
                <a:lnTo>
                  <a:pt x="374" y="3652"/>
                </a:lnTo>
                <a:lnTo>
                  <a:pt x="380" y="3662"/>
                </a:lnTo>
                <a:lnTo>
                  <a:pt x="383" y="3665"/>
                </a:lnTo>
                <a:lnTo>
                  <a:pt x="384" y="3667"/>
                </a:lnTo>
                <a:lnTo>
                  <a:pt x="385" y="3670"/>
                </a:lnTo>
                <a:lnTo>
                  <a:pt x="387" y="3671"/>
                </a:lnTo>
                <a:lnTo>
                  <a:pt x="389" y="3672"/>
                </a:lnTo>
                <a:lnTo>
                  <a:pt x="392" y="3675"/>
                </a:lnTo>
                <a:lnTo>
                  <a:pt x="394" y="3677"/>
                </a:lnTo>
                <a:lnTo>
                  <a:pt x="397" y="3681"/>
                </a:lnTo>
                <a:lnTo>
                  <a:pt x="400" y="3682"/>
                </a:lnTo>
                <a:lnTo>
                  <a:pt x="412" y="3685"/>
                </a:lnTo>
                <a:lnTo>
                  <a:pt x="419" y="3687"/>
                </a:lnTo>
                <a:lnTo>
                  <a:pt x="421" y="3687"/>
                </a:lnTo>
                <a:lnTo>
                  <a:pt x="426" y="3685"/>
                </a:lnTo>
                <a:lnTo>
                  <a:pt x="432" y="3685"/>
                </a:lnTo>
                <a:lnTo>
                  <a:pt x="435" y="3685"/>
                </a:lnTo>
                <a:lnTo>
                  <a:pt x="443" y="3677"/>
                </a:lnTo>
                <a:lnTo>
                  <a:pt x="445" y="3674"/>
                </a:lnTo>
                <a:lnTo>
                  <a:pt x="450" y="3673"/>
                </a:lnTo>
                <a:lnTo>
                  <a:pt x="452" y="3670"/>
                </a:lnTo>
                <a:lnTo>
                  <a:pt x="457" y="3666"/>
                </a:lnTo>
                <a:lnTo>
                  <a:pt x="462" y="3662"/>
                </a:lnTo>
                <a:lnTo>
                  <a:pt x="467" y="3659"/>
                </a:lnTo>
                <a:lnTo>
                  <a:pt x="471" y="3656"/>
                </a:lnTo>
                <a:lnTo>
                  <a:pt x="477" y="3652"/>
                </a:lnTo>
                <a:lnTo>
                  <a:pt x="481" y="3650"/>
                </a:lnTo>
                <a:lnTo>
                  <a:pt x="485" y="3650"/>
                </a:lnTo>
                <a:lnTo>
                  <a:pt x="491" y="3656"/>
                </a:lnTo>
                <a:lnTo>
                  <a:pt x="495" y="3661"/>
                </a:lnTo>
                <a:lnTo>
                  <a:pt x="497" y="3663"/>
                </a:lnTo>
                <a:lnTo>
                  <a:pt x="494" y="3665"/>
                </a:lnTo>
                <a:lnTo>
                  <a:pt x="490" y="3667"/>
                </a:lnTo>
                <a:lnTo>
                  <a:pt x="489" y="3668"/>
                </a:lnTo>
                <a:lnTo>
                  <a:pt x="489" y="3670"/>
                </a:lnTo>
                <a:lnTo>
                  <a:pt x="489" y="3672"/>
                </a:lnTo>
                <a:lnTo>
                  <a:pt x="490" y="3673"/>
                </a:lnTo>
                <a:lnTo>
                  <a:pt x="495" y="3677"/>
                </a:lnTo>
                <a:lnTo>
                  <a:pt x="496" y="3678"/>
                </a:lnTo>
                <a:lnTo>
                  <a:pt x="496" y="3680"/>
                </a:lnTo>
                <a:lnTo>
                  <a:pt x="495" y="3681"/>
                </a:lnTo>
                <a:lnTo>
                  <a:pt x="494" y="3682"/>
                </a:lnTo>
                <a:lnTo>
                  <a:pt x="490" y="3683"/>
                </a:lnTo>
                <a:lnTo>
                  <a:pt x="487" y="3684"/>
                </a:lnTo>
                <a:lnTo>
                  <a:pt x="486" y="3685"/>
                </a:lnTo>
                <a:lnTo>
                  <a:pt x="485" y="3686"/>
                </a:lnTo>
                <a:lnTo>
                  <a:pt x="485" y="3687"/>
                </a:lnTo>
                <a:lnTo>
                  <a:pt x="486" y="3689"/>
                </a:lnTo>
                <a:lnTo>
                  <a:pt x="493" y="3693"/>
                </a:lnTo>
                <a:lnTo>
                  <a:pt x="493" y="3695"/>
                </a:lnTo>
                <a:lnTo>
                  <a:pt x="495" y="3697"/>
                </a:lnTo>
                <a:lnTo>
                  <a:pt x="496" y="3698"/>
                </a:lnTo>
                <a:lnTo>
                  <a:pt x="499" y="3698"/>
                </a:lnTo>
                <a:lnTo>
                  <a:pt x="500" y="3699"/>
                </a:lnTo>
                <a:lnTo>
                  <a:pt x="506" y="3707"/>
                </a:lnTo>
                <a:lnTo>
                  <a:pt x="508" y="3708"/>
                </a:lnTo>
                <a:lnTo>
                  <a:pt x="515" y="3706"/>
                </a:lnTo>
                <a:lnTo>
                  <a:pt x="516" y="3706"/>
                </a:lnTo>
                <a:lnTo>
                  <a:pt x="516" y="3708"/>
                </a:lnTo>
                <a:lnTo>
                  <a:pt x="517" y="3719"/>
                </a:lnTo>
                <a:lnTo>
                  <a:pt x="518" y="3725"/>
                </a:lnTo>
                <a:lnTo>
                  <a:pt x="519" y="3730"/>
                </a:lnTo>
                <a:lnTo>
                  <a:pt x="521" y="3735"/>
                </a:lnTo>
                <a:lnTo>
                  <a:pt x="523" y="3740"/>
                </a:lnTo>
                <a:lnTo>
                  <a:pt x="527" y="3743"/>
                </a:lnTo>
                <a:lnTo>
                  <a:pt x="534" y="3747"/>
                </a:lnTo>
                <a:lnTo>
                  <a:pt x="537" y="3748"/>
                </a:lnTo>
                <a:lnTo>
                  <a:pt x="546" y="3748"/>
                </a:lnTo>
                <a:lnTo>
                  <a:pt x="555" y="3750"/>
                </a:lnTo>
                <a:lnTo>
                  <a:pt x="560" y="3752"/>
                </a:lnTo>
                <a:lnTo>
                  <a:pt x="562" y="3753"/>
                </a:lnTo>
                <a:lnTo>
                  <a:pt x="563" y="3754"/>
                </a:lnTo>
                <a:lnTo>
                  <a:pt x="567" y="3763"/>
                </a:lnTo>
                <a:lnTo>
                  <a:pt x="574" y="3769"/>
                </a:lnTo>
                <a:lnTo>
                  <a:pt x="588" y="3778"/>
                </a:lnTo>
                <a:lnTo>
                  <a:pt x="595" y="3781"/>
                </a:lnTo>
                <a:lnTo>
                  <a:pt x="618" y="3786"/>
                </a:lnTo>
                <a:lnTo>
                  <a:pt x="633" y="3786"/>
                </a:lnTo>
                <a:lnTo>
                  <a:pt x="674" y="3775"/>
                </a:lnTo>
                <a:lnTo>
                  <a:pt x="688" y="3772"/>
                </a:lnTo>
                <a:lnTo>
                  <a:pt x="693" y="3772"/>
                </a:lnTo>
                <a:lnTo>
                  <a:pt x="690" y="3775"/>
                </a:lnTo>
                <a:lnTo>
                  <a:pt x="685" y="3776"/>
                </a:lnTo>
                <a:lnTo>
                  <a:pt x="688" y="3777"/>
                </a:lnTo>
                <a:lnTo>
                  <a:pt x="693" y="3778"/>
                </a:lnTo>
                <a:lnTo>
                  <a:pt x="695" y="3777"/>
                </a:lnTo>
                <a:lnTo>
                  <a:pt x="697" y="3776"/>
                </a:lnTo>
                <a:lnTo>
                  <a:pt x="697" y="3774"/>
                </a:lnTo>
                <a:lnTo>
                  <a:pt x="697" y="3771"/>
                </a:lnTo>
                <a:lnTo>
                  <a:pt x="694" y="3761"/>
                </a:lnTo>
                <a:lnTo>
                  <a:pt x="693" y="3754"/>
                </a:lnTo>
                <a:lnTo>
                  <a:pt x="692" y="3751"/>
                </a:lnTo>
                <a:lnTo>
                  <a:pt x="691" y="3740"/>
                </a:lnTo>
                <a:lnTo>
                  <a:pt x="690" y="3729"/>
                </a:lnTo>
                <a:lnTo>
                  <a:pt x="690" y="3723"/>
                </a:lnTo>
                <a:lnTo>
                  <a:pt x="691" y="3713"/>
                </a:lnTo>
                <a:lnTo>
                  <a:pt x="691" y="3707"/>
                </a:lnTo>
                <a:lnTo>
                  <a:pt x="690" y="3702"/>
                </a:lnTo>
                <a:lnTo>
                  <a:pt x="691" y="3698"/>
                </a:lnTo>
                <a:lnTo>
                  <a:pt x="691" y="3692"/>
                </a:lnTo>
                <a:lnTo>
                  <a:pt x="692" y="3687"/>
                </a:lnTo>
                <a:lnTo>
                  <a:pt x="691" y="3683"/>
                </a:lnTo>
                <a:lnTo>
                  <a:pt x="689" y="3680"/>
                </a:lnTo>
                <a:lnTo>
                  <a:pt x="686" y="3676"/>
                </a:lnTo>
                <a:lnTo>
                  <a:pt x="686" y="3674"/>
                </a:lnTo>
                <a:lnTo>
                  <a:pt x="685" y="3671"/>
                </a:lnTo>
                <a:lnTo>
                  <a:pt x="682" y="3671"/>
                </a:lnTo>
                <a:lnTo>
                  <a:pt x="680" y="3668"/>
                </a:lnTo>
                <a:lnTo>
                  <a:pt x="677" y="3667"/>
                </a:lnTo>
                <a:lnTo>
                  <a:pt x="673" y="3665"/>
                </a:lnTo>
                <a:lnTo>
                  <a:pt x="670" y="3665"/>
                </a:lnTo>
                <a:lnTo>
                  <a:pt x="668" y="3666"/>
                </a:lnTo>
                <a:lnTo>
                  <a:pt x="666" y="3669"/>
                </a:lnTo>
                <a:lnTo>
                  <a:pt x="665" y="3665"/>
                </a:lnTo>
                <a:lnTo>
                  <a:pt x="665" y="3661"/>
                </a:lnTo>
                <a:lnTo>
                  <a:pt x="669" y="3653"/>
                </a:lnTo>
                <a:lnTo>
                  <a:pt x="672" y="3656"/>
                </a:lnTo>
                <a:lnTo>
                  <a:pt x="675" y="3656"/>
                </a:lnTo>
                <a:lnTo>
                  <a:pt x="678" y="3657"/>
                </a:lnTo>
                <a:lnTo>
                  <a:pt x="682" y="3656"/>
                </a:lnTo>
                <a:lnTo>
                  <a:pt x="681" y="3653"/>
                </a:lnTo>
                <a:lnTo>
                  <a:pt x="680" y="3652"/>
                </a:lnTo>
                <a:lnTo>
                  <a:pt x="677" y="3650"/>
                </a:lnTo>
                <a:lnTo>
                  <a:pt x="677" y="3647"/>
                </a:lnTo>
                <a:lnTo>
                  <a:pt x="677" y="3643"/>
                </a:lnTo>
                <a:lnTo>
                  <a:pt x="678" y="3640"/>
                </a:lnTo>
                <a:lnTo>
                  <a:pt x="677" y="3638"/>
                </a:lnTo>
                <a:lnTo>
                  <a:pt x="675" y="3637"/>
                </a:lnTo>
                <a:lnTo>
                  <a:pt x="671" y="3637"/>
                </a:lnTo>
                <a:lnTo>
                  <a:pt x="666" y="3636"/>
                </a:lnTo>
                <a:lnTo>
                  <a:pt x="660" y="3636"/>
                </a:lnTo>
                <a:lnTo>
                  <a:pt x="659" y="3640"/>
                </a:lnTo>
                <a:lnTo>
                  <a:pt x="662" y="3646"/>
                </a:lnTo>
                <a:lnTo>
                  <a:pt x="660" y="3643"/>
                </a:lnTo>
                <a:lnTo>
                  <a:pt x="657" y="3639"/>
                </a:lnTo>
                <a:lnTo>
                  <a:pt x="654" y="3633"/>
                </a:lnTo>
                <a:lnTo>
                  <a:pt x="652" y="3625"/>
                </a:lnTo>
                <a:lnTo>
                  <a:pt x="651" y="3617"/>
                </a:lnTo>
                <a:lnTo>
                  <a:pt x="653" y="3610"/>
                </a:lnTo>
                <a:lnTo>
                  <a:pt x="655" y="3604"/>
                </a:lnTo>
                <a:lnTo>
                  <a:pt x="657" y="3596"/>
                </a:lnTo>
                <a:lnTo>
                  <a:pt x="659" y="3588"/>
                </a:lnTo>
                <a:lnTo>
                  <a:pt x="661" y="3591"/>
                </a:lnTo>
                <a:lnTo>
                  <a:pt x="663" y="3594"/>
                </a:lnTo>
                <a:lnTo>
                  <a:pt x="666" y="3597"/>
                </a:lnTo>
                <a:lnTo>
                  <a:pt x="667" y="3598"/>
                </a:lnTo>
                <a:lnTo>
                  <a:pt x="672" y="3599"/>
                </a:lnTo>
                <a:lnTo>
                  <a:pt x="675" y="3599"/>
                </a:lnTo>
                <a:lnTo>
                  <a:pt x="679" y="3597"/>
                </a:lnTo>
                <a:lnTo>
                  <a:pt x="682" y="3598"/>
                </a:lnTo>
                <a:lnTo>
                  <a:pt x="685" y="3601"/>
                </a:lnTo>
                <a:lnTo>
                  <a:pt x="687" y="3605"/>
                </a:lnTo>
                <a:lnTo>
                  <a:pt x="691" y="3606"/>
                </a:lnTo>
                <a:lnTo>
                  <a:pt x="699" y="3603"/>
                </a:lnTo>
                <a:lnTo>
                  <a:pt x="702" y="3602"/>
                </a:lnTo>
                <a:lnTo>
                  <a:pt x="706" y="3604"/>
                </a:lnTo>
                <a:lnTo>
                  <a:pt x="707" y="3604"/>
                </a:lnTo>
                <a:lnTo>
                  <a:pt x="709" y="3604"/>
                </a:lnTo>
                <a:lnTo>
                  <a:pt x="707" y="3600"/>
                </a:lnTo>
                <a:lnTo>
                  <a:pt x="707" y="3597"/>
                </a:lnTo>
                <a:lnTo>
                  <a:pt x="709" y="3595"/>
                </a:lnTo>
                <a:lnTo>
                  <a:pt x="715" y="3597"/>
                </a:lnTo>
                <a:lnTo>
                  <a:pt x="718" y="3596"/>
                </a:lnTo>
                <a:lnTo>
                  <a:pt x="719" y="3595"/>
                </a:lnTo>
                <a:lnTo>
                  <a:pt x="720" y="3594"/>
                </a:lnTo>
                <a:lnTo>
                  <a:pt x="721" y="3592"/>
                </a:lnTo>
                <a:lnTo>
                  <a:pt x="721" y="3589"/>
                </a:lnTo>
                <a:lnTo>
                  <a:pt x="720" y="3586"/>
                </a:lnTo>
                <a:lnTo>
                  <a:pt x="719" y="3584"/>
                </a:lnTo>
                <a:lnTo>
                  <a:pt x="716" y="3580"/>
                </a:lnTo>
                <a:lnTo>
                  <a:pt x="706" y="3572"/>
                </a:lnTo>
                <a:lnTo>
                  <a:pt x="702" y="3569"/>
                </a:lnTo>
                <a:lnTo>
                  <a:pt x="699" y="3565"/>
                </a:lnTo>
                <a:lnTo>
                  <a:pt x="697" y="3559"/>
                </a:lnTo>
                <a:lnTo>
                  <a:pt x="695" y="3553"/>
                </a:lnTo>
                <a:lnTo>
                  <a:pt x="694" y="3549"/>
                </a:lnTo>
                <a:lnTo>
                  <a:pt x="690" y="3538"/>
                </a:lnTo>
                <a:lnTo>
                  <a:pt x="689" y="3537"/>
                </a:lnTo>
                <a:lnTo>
                  <a:pt x="687" y="3537"/>
                </a:lnTo>
                <a:lnTo>
                  <a:pt x="682" y="3536"/>
                </a:lnTo>
                <a:lnTo>
                  <a:pt x="678" y="3537"/>
                </a:lnTo>
                <a:lnTo>
                  <a:pt x="670" y="3539"/>
                </a:lnTo>
                <a:lnTo>
                  <a:pt x="666" y="3538"/>
                </a:lnTo>
                <a:lnTo>
                  <a:pt x="664" y="3539"/>
                </a:lnTo>
                <a:lnTo>
                  <a:pt x="659" y="3544"/>
                </a:lnTo>
                <a:lnTo>
                  <a:pt x="657" y="3547"/>
                </a:lnTo>
                <a:lnTo>
                  <a:pt x="654" y="3556"/>
                </a:lnTo>
                <a:lnTo>
                  <a:pt x="656" y="3559"/>
                </a:lnTo>
                <a:lnTo>
                  <a:pt x="656" y="3561"/>
                </a:lnTo>
                <a:lnTo>
                  <a:pt x="654" y="3573"/>
                </a:lnTo>
                <a:lnTo>
                  <a:pt x="656" y="3579"/>
                </a:lnTo>
                <a:lnTo>
                  <a:pt x="655" y="3580"/>
                </a:lnTo>
                <a:lnTo>
                  <a:pt x="654" y="3579"/>
                </a:lnTo>
                <a:lnTo>
                  <a:pt x="652" y="3572"/>
                </a:lnTo>
                <a:lnTo>
                  <a:pt x="647" y="3565"/>
                </a:lnTo>
                <a:lnTo>
                  <a:pt x="643" y="3553"/>
                </a:lnTo>
                <a:lnTo>
                  <a:pt x="642" y="3548"/>
                </a:lnTo>
                <a:lnTo>
                  <a:pt x="641" y="3540"/>
                </a:lnTo>
                <a:lnTo>
                  <a:pt x="642" y="3538"/>
                </a:lnTo>
                <a:lnTo>
                  <a:pt x="644" y="3531"/>
                </a:lnTo>
                <a:lnTo>
                  <a:pt x="646" y="3527"/>
                </a:lnTo>
                <a:lnTo>
                  <a:pt x="647" y="3522"/>
                </a:lnTo>
                <a:lnTo>
                  <a:pt x="648" y="3516"/>
                </a:lnTo>
                <a:lnTo>
                  <a:pt x="646" y="3507"/>
                </a:lnTo>
                <a:lnTo>
                  <a:pt x="645" y="3504"/>
                </a:lnTo>
                <a:lnTo>
                  <a:pt x="643" y="3504"/>
                </a:lnTo>
                <a:lnTo>
                  <a:pt x="641" y="3503"/>
                </a:lnTo>
                <a:lnTo>
                  <a:pt x="637" y="3504"/>
                </a:lnTo>
                <a:lnTo>
                  <a:pt x="635" y="3505"/>
                </a:lnTo>
                <a:lnTo>
                  <a:pt x="632" y="3501"/>
                </a:lnTo>
                <a:lnTo>
                  <a:pt x="628" y="3501"/>
                </a:lnTo>
                <a:lnTo>
                  <a:pt x="626" y="3502"/>
                </a:lnTo>
                <a:lnTo>
                  <a:pt x="624" y="3502"/>
                </a:lnTo>
                <a:lnTo>
                  <a:pt x="622" y="3501"/>
                </a:lnTo>
                <a:lnTo>
                  <a:pt x="620" y="3499"/>
                </a:lnTo>
                <a:lnTo>
                  <a:pt x="619" y="3497"/>
                </a:lnTo>
                <a:lnTo>
                  <a:pt x="618" y="3495"/>
                </a:lnTo>
                <a:lnTo>
                  <a:pt x="615" y="3490"/>
                </a:lnTo>
                <a:lnTo>
                  <a:pt x="612" y="3487"/>
                </a:lnTo>
                <a:lnTo>
                  <a:pt x="608" y="3487"/>
                </a:lnTo>
                <a:lnTo>
                  <a:pt x="603" y="3487"/>
                </a:lnTo>
                <a:lnTo>
                  <a:pt x="601" y="3487"/>
                </a:lnTo>
                <a:lnTo>
                  <a:pt x="601" y="3484"/>
                </a:lnTo>
                <a:lnTo>
                  <a:pt x="601" y="3478"/>
                </a:lnTo>
                <a:lnTo>
                  <a:pt x="601" y="3475"/>
                </a:lnTo>
                <a:lnTo>
                  <a:pt x="601" y="3472"/>
                </a:lnTo>
                <a:lnTo>
                  <a:pt x="600" y="3469"/>
                </a:lnTo>
                <a:lnTo>
                  <a:pt x="599" y="3467"/>
                </a:lnTo>
                <a:lnTo>
                  <a:pt x="595" y="3464"/>
                </a:lnTo>
                <a:lnTo>
                  <a:pt x="593" y="3459"/>
                </a:lnTo>
                <a:lnTo>
                  <a:pt x="588" y="3449"/>
                </a:lnTo>
                <a:lnTo>
                  <a:pt x="584" y="3437"/>
                </a:lnTo>
                <a:lnTo>
                  <a:pt x="583" y="3436"/>
                </a:lnTo>
                <a:lnTo>
                  <a:pt x="579" y="3434"/>
                </a:lnTo>
                <a:lnTo>
                  <a:pt x="572" y="3432"/>
                </a:lnTo>
                <a:lnTo>
                  <a:pt x="567" y="3431"/>
                </a:lnTo>
                <a:lnTo>
                  <a:pt x="565" y="3429"/>
                </a:lnTo>
                <a:lnTo>
                  <a:pt x="564" y="3427"/>
                </a:lnTo>
                <a:lnTo>
                  <a:pt x="564" y="3424"/>
                </a:lnTo>
                <a:lnTo>
                  <a:pt x="564" y="3421"/>
                </a:lnTo>
                <a:lnTo>
                  <a:pt x="566" y="3418"/>
                </a:lnTo>
                <a:lnTo>
                  <a:pt x="569" y="3416"/>
                </a:lnTo>
                <a:lnTo>
                  <a:pt x="578" y="3416"/>
                </a:lnTo>
                <a:lnTo>
                  <a:pt x="585" y="3416"/>
                </a:lnTo>
                <a:lnTo>
                  <a:pt x="592" y="3421"/>
                </a:lnTo>
                <a:lnTo>
                  <a:pt x="594" y="3422"/>
                </a:lnTo>
                <a:lnTo>
                  <a:pt x="596" y="3422"/>
                </a:lnTo>
                <a:lnTo>
                  <a:pt x="601" y="3421"/>
                </a:lnTo>
                <a:lnTo>
                  <a:pt x="603" y="3420"/>
                </a:lnTo>
                <a:lnTo>
                  <a:pt x="609" y="3421"/>
                </a:lnTo>
                <a:lnTo>
                  <a:pt x="607" y="3419"/>
                </a:lnTo>
                <a:lnTo>
                  <a:pt x="605" y="3417"/>
                </a:lnTo>
                <a:lnTo>
                  <a:pt x="603" y="3417"/>
                </a:lnTo>
                <a:lnTo>
                  <a:pt x="601" y="3417"/>
                </a:lnTo>
                <a:lnTo>
                  <a:pt x="598" y="3412"/>
                </a:lnTo>
                <a:lnTo>
                  <a:pt x="592" y="3407"/>
                </a:lnTo>
                <a:lnTo>
                  <a:pt x="591" y="3405"/>
                </a:lnTo>
                <a:lnTo>
                  <a:pt x="590" y="3402"/>
                </a:lnTo>
                <a:lnTo>
                  <a:pt x="592" y="3399"/>
                </a:lnTo>
                <a:lnTo>
                  <a:pt x="596" y="3396"/>
                </a:lnTo>
                <a:lnTo>
                  <a:pt x="599" y="3392"/>
                </a:lnTo>
                <a:lnTo>
                  <a:pt x="600" y="3386"/>
                </a:lnTo>
                <a:lnTo>
                  <a:pt x="602" y="3384"/>
                </a:lnTo>
                <a:lnTo>
                  <a:pt x="605" y="3380"/>
                </a:lnTo>
                <a:lnTo>
                  <a:pt x="609" y="3381"/>
                </a:lnTo>
                <a:lnTo>
                  <a:pt x="616" y="3378"/>
                </a:lnTo>
                <a:lnTo>
                  <a:pt x="627" y="3378"/>
                </a:lnTo>
                <a:lnTo>
                  <a:pt x="640" y="3378"/>
                </a:lnTo>
                <a:lnTo>
                  <a:pt x="644" y="3378"/>
                </a:lnTo>
                <a:lnTo>
                  <a:pt x="652" y="3381"/>
                </a:lnTo>
                <a:lnTo>
                  <a:pt x="657" y="3382"/>
                </a:lnTo>
                <a:lnTo>
                  <a:pt x="663" y="3382"/>
                </a:lnTo>
                <a:lnTo>
                  <a:pt x="667" y="3381"/>
                </a:lnTo>
                <a:lnTo>
                  <a:pt x="663" y="3377"/>
                </a:lnTo>
                <a:lnTo>
                  <a:pt x="655" y="3373"/>
                </a:lnTo>
                <a:lnTo>
                  <a:pt x="652" y="3369"/>
                </a:lnTo>
                <a:lnTo>
                  <a:pt x="656" y="3359"/>
                </a:lnTo>
                <a:lnTo>
                  <a:pt x="662" y="3349"/>
                </a:lnTo>
                <a:lnTo>
                  <a:pt x="665" y="3338"/>
                </a:lnTo>
                <a:lnTo>
                  <a:pt x="664" y="3327"/>
                </a:lnTo>
                <a:lnTo>
                  <a:pt x="662" y="3324"/>
                </a:lnTo>
                <a:lnTo>
                  <a:pt x="663" y="3320"/>
                </a:lnTo>
                <a:lnTo>
                  <a:pt x="665" y="3317"/>
                </a:lnTo>
                <a:lnTo>
                  <a:pt x="666" y="3314"/>
                </a:lnTo>
                <a:lnTo>
                  <a:pt x="665" y="3310"/>
                </a:lnTo>
                <a:lnTo>
                  <a:pt x="663" y="3304"/>
                </a:lnTo>
                <a:lnTo>
                  <a:pt x="661" y="3302"/>
                </a:lnTo>
                <a:lnTo>
                  <a:pt x="657" y="3299"/>
                </a:lnTo>
                <a:lnTo>
                  <a:pt x="649" y="3299"/>
                </a:lnTo>
                <a:lnTo>
                  <a:pt x="642" y="3297"/>
                </a:lnTo>
                <a:lnTo>
                  <a:pt x="640" y="3299"/>
                </a:lnTo>
                <a:lnTo>
                  <a:pt x="639" y="3301"/>
                </a:lnTo>
                <a:lnTo>
                  <a:pt x="637" y="3302"/>
                </a:lnTo>
                <a:lnTo>
                  <a:pt x="632" y="3305"/>
                </a:lnTo>
                <a:lnTo>
                  <a:pt x="630" y="3306"/>
                </a:lnTo>
                <a:lnTo>
                  <a:pt x="628" y="3305"/>
                </a:lnTo>
                <a:lnTo>
                  <a:pt x="625" y="3302"/>
                </a:lnTo>
                <a:lnTo>
                  <a:pt x="623" y="3302"/>
                </a:lnTo>
                <a:lnTo>
                  <a:pt x="616" y="3300"/>
                </a:lnTo>
                <a:lnTo>
                  <a:pt x="613" y="3296"/>
                </a:lnTo>
                <a:lnTo>
                  <a:pt x="612" y="3295"/>
                </a:lnTo>
                <a:lnTo>
                  <a:pt x="600" y="3292"/>
                </a:lnTo>
                <a:lnTo>
                  <a:pt x="596" y="3291"/>
                </a:lnTo>
                <a:lnTo>
                  <a:pt x="587" y="3295"/>
                </a:lnTo>
                <a:lnTo>
                  <a:pt x="581" y="3299"/>
                </a:lnTo>
                <a:lnTo>
                  <a:pt x="579" y="3300"/>
                </a:lnTo>
                <a:lnTo>
                  <a:pt x="575" y="3303"/>
                </a:lnTo>
                <a:lnTo>
                  <a:pt x="573" y="3303"/>
                </a:lnTo>
                <a:lnTo>
                  <a:pt x="571" y="3303"/>
                </a:lnTo>
                <a:lnTo>
                  <a:pt x="570" y="3303"/>
                </a:lnTo>
                <a:lnTo>
                  <a:pt x="566" y="3307"/>
                </a:lnTo>
                <a:lnTo>
                  <a:pt x="558" y="3312"/>
                </a:lnTo>
                <a:lnTo>
                  <a:pt x="555" y="3315"/>
                </a:lnTo>
                <a:lnTo>
                  <a:pt x="551" y="3317"/>
                </a:lnTo>
                <a:lnTo>
                  <a:pt x="546" y="3319"/>
                </a:lnTo>
                <a:lnTo>
                  <a:pt x="542" y="3319"/>
                </a:lnTo>
                <a:lnTo>
                  <a:pt x="540" y="3320"/>
                </a:lnTo>
                <a:lnTo>
                  <a:pt x="535" y="3320"/>
                </a:lnTo>
                <a:lnTo>
                  <a:pt x="532" y="3321"/>
                </a:lnTo>
                <a:lnTo>
                  <a:pt x="532" y="3323"/>
                </a:lnTo>
                <a:lnTo>
                  <a:pt x="533" y="3327"/>
                </a:lnTo>
                <a:lnTo>
                  <a:pt x="530" y="3326"/>
                </a:lnTo>
                <a:lnTo>
                  <a:pt x="527" y="3328"/>
                </a:lnTo>
                <a:lnTo>
                  <a:pt x="528" y="3331"/>
                </a:lnTo>
                <a:lnTo>
                  <a:pt x="526" y="3330"/>
                </a:lnTo>
                <a:lnTo>
                  <a:pt x="519" y="3325"/>
                </a:lnTo>
                <a:lnTo>
                  <a:pt x="512" y="3322"/>
                </a:lnTo>
                <a:lnTo>
                  <a:pt x="506" y="3319"/>
                </a:lnTo>
                <a:lnTo>
                  <a:pt x="505" y="3318"/>
                </a:lnTo>
                <a:lnTo>
                  <a:pt x="504" y="3317"/>
                </a:lnTo>
                <a:lnTo>
                  <a:pt x="503" y="3315"/>
                </a:lnTo>
                <a:lnTo>
                  <a:pt x="502" y="3312"/>
                </a:lnTo>
                <a:lnTo>
                  <a:pt x="503" y="3310"/>
                </a:lnTo>
                <a:lnTo>
                  <a:pt x="504" y="3309"/>
                </a:lnTo>
                <a:lnTo>
                  <a:pt x="506" y="3309"/>
                </a:lnTo>
                <a:lnTo>
                  <a:pt x="508" y="3309"/>
                </a:lnTo>
                <a:lnTo>
                  <a:pt x="509" y="3310"/>
                </a:lnTo>
                <a:lnTo>
                  <a:pt x="512" y="3312"/>
                </a:lnTo>
                <a:lnTo>
                  <a:pt x="516" y="3312"/>
                </a:lnTo>
                <a:lnTo>
                  <a:pt x="518" y="3311"/>
                </a:lnTo>
                <a:lnTo>
                  <a:pt x="519" y="3308"/>
                </a:lnTo>
                <a:lnTo>
                  <a:pt x="514" y="3299"/>
                </a:lnTo>
                <a:lnTo>
                  <a:pt x="510" y="3292"/>
                </a:lnTo>
                <a:lnTo>
                  <a:pt x="506" y="3283"/>
                </a:lnTo>
                <a:lnTo>
                  <a:pt x="504" y="3280"/>
                </a:lnTo>
                <a:lnTo>
                  <a:pt x="499" y="3273"/>
                </a:lnTo>
                <a:lnTo>
                  <a:pt x="494" y="3266"/>
                </a:lnTo>
                <a:lnTo>
                  <a:pt x="491" y="3260"/>
                </a:lnTo>
                <a:lnTo>
                  <a:pt x="489" y="3258"/>
                </a:lnTo>
                <a:lnTo>
                  <a:pt x="483" y="3258"/>
                </a:lnTo>
                <a:lnTo>
                  <a:pt x="471" y="3256"/>
                </a:lnTo>
                <a:lnTo>
                  <a:pt x="467" y="3255"/>
                </a:lnTo>
                <a:lnTo>
                  <a:pt x="463" y="3257"/>
                </a:lnTo>
                <a:lnTo>
                  <a:pt x="460" y="3259"/>
                </a:lnTo>
                <a:lnTo>
                  <a:pt x="457" y="3256"/>
                </a:lnTo>
                <a:lnTo>
                  <a:pt x="454" y="3252"/>
                </a:lnTo>
                <a:lnTo>
                  <a:pt x="453" y="3248"/>
                </a:lnTo>
                <a:lnTo>
                  <a:pt x="453" y="3244"/>
                </a:lnTo>
                <a:lnTo>
                  <a:pt x="454" y="3239"/>
                </a:lnTo>
                <a:lnTo>
                  <a:pt x="452" y="3233"/>
                </a:lnTo>
                <a:lnTo>
                  <a:pt x="450" y="3230"/>
                </a:lnTo>
                <a:lnTo>
                  <a:pt x="445" y="3228"/>
                </a:lnTo>
                <a:lnTo>
                  <a:pt x="438" y="3224"/>
                </a:lnTo>
                <a:lnTo>
                  <a:pt x="436" y="3215"/>
                </a:lnTo>
                <a:lnTo>
                  <a:pt x="439" y="3203"/>
                </a:lnTo>
                <a:lnTo>
                  <a:pt x="444" y="3194"/>
                </a:lnTo>
                <a:lnTo>
                  <a:pt x="448" y="3191"/>
                </a:lnTo>
                <a:lnTo>
                  <a:pt x="450" y="3187"/>
                </a:lnTo>
                <a:lnTo>
                  <a:pt x="451" y="3185"/>
                </a:lnTo>
                <a:lnTo>
                  <a:pt x="450" y="3182"/>
                </a:lnTo>
                <a:lnTo>
                  <a:pt x="448" y="3179"/>
                </a:lnTo>
                <a:lnTo>
                  <a:pt x="445" y="3176"/>
                </a:lnTo>
                <a:lnTo>
                  <a:pt x="443" y="3173"/>
                </a:lnTo>
                <a:lnTo>
                  <a:pt x="443" y="3166"/>
                </a:lnTo>
                <a:lnTo>
                  <a:pt x="446" y="3155"/>
                </a:lnTo>
                <a:lnTo>
                  <a:pt x="449" y="3147"/>
                </a:lnTo>
                <a:lnTo>
                  <a:pt x="454" y="3142"/>
                </a:lnTo>
                <a:lnTo>
                  <a:pt x="459" y="3139"/>
                </a:lnTo>
                <a:lnTo>
                  <a:pt x="460" y="3136"/>
                </a:lnTo>
                <a:lnTo>
                  <a:pt x="460" y="3131"/>
                </a:lnTo>
                <a:lnTo>
                  <a:pt x="460" y="3127"/>
                </a:lnTo>
                <a:lnTo>
                  <a:pt x="461" y="3124"/>
                </a:lnTo>
                <a:lnTo>
                  <a:pt x="463" y="3121"/>
                </a:lnTo>
                <a:lnTo>
                  <a:pt x="465" y="3119"/>
                </a:lnTo>
                <a:lnTo>
                  <a:pt x="468" y="3117"/>
                </a:lnTo>
                <a:lnTo>
                  <a:pt x="471" y="3116"/>
                </a:lnTo>
                <a:lnTo>
                  <a:pt x="475" y="3118"/>
                </a:lnTo>
                <a:lnTo>
                  <a:pt x="480" y="3123"/>
                </a:lnTo>
                <a:lnTo>
                  <a:pt x="487" y="3133"/>
                </a:lnTo>
                <a:lnTo>
                  <a:pt x="491" y="3140"/>
                </a:lnTo>
                <a:lnTo>
                  <a:pt x="493" y="3142"/>
                </a:lnTo>
                <a:lnTo>
                  <a:pt x="497" y="3146"/>
                </a:lnTo>
                <a:lnTo>
                  <a:pt x="500" y="3148"/>
                </a:lnTo>
                <a:lnTo>
                  <a:pt x="506" y="3145"/>
                </a:lnTo>
                <a:lnTo>
                  <a:pt x="512" y="3143"/>
                </a:lnTo>
                <a:lnTo>
                  <a:pt x="513" y="3141"/>
                </a:lnTo>
                <a:lnTo>
                  <a:pt x="514" y="3138"/>
                </a:lnTo>
                <a:lnTo>
                  <a:pt x="513" y="3133"/>
                </a:lnTo>
                <a:lnTo>
                  <a:pt x="512" y="3130"/>
                </a:lnTo>
                <a:lnTo>
                  <a:pt x="511" y="3126"/>
                </a:lnTo>
                <a:lnTo>
                  <a:pt x="509" y="3119"/>
                </a:lnTo>
                <a:lnTo>
                  <a:pt x="508" y="3109"/>
                </a:lnTo>
                <a:lnTo>
                  <a:pt x="507" y="3105"/>
                </a:lnTo>
                <a:lnTo>
                  <a:pt x="508" y="3105"/>
                </a:lnTo>
                <a:lnTo>
                  <a:pt x="510" y="3106"/>
                </a:lnTo>
                <a:lnTo>
                  <a:pt x="513" y="3106"/>
                </a:lnTo>
                <a:lnTo>
                  <a:pt x="517" y="3103"/>
                </a:lnTo>
                <a:lnTo>
                  <a:pt x="522" y="3099"/>
                </a:lnTo>
                <a:lnTo>
                  <a:pt x="531" y="3092"/>
                </a:lnTo>
                <a:lnTo>
                  <a:pt x="533" y="3087"/>
                </a:lnTo>
                <a:lnTo>
                  <a:pt x="535" y="3082"/>
                </a:lnTo>
                <a:lnTo>
                  <a:pt x="537" y="3079"/>
                </a:lnTo>
                <a:lnTo>
                  <a:pt x="543" y="3078"/>
                </a:lnTo>
                <a:lnTo>
                  <a:pt x="549" y="3076"/>
                </a:lnTo>
                <a:lnTo>
                  <a:pt x="553" y="3073"/>
                </a:lnTo>
                <a:lnTo>
                  <a:pt x="559" y="3070"/>
                </a:lnTo>
                <a:lnTo>
                  <a:pt x="564" y="3068"/>
                </a:lnTo>
                <a:lnTo>
                  <a:pt x="566" y="3066"/>
                </a:lnTo>
                <a:lnTo>
                  <a:pt x="567" y="3063"/>
                </a:lnTo>
                <a:lnTo>
                  <a:pt x="573" y="3055"/>
                </a:lnTo>
                <a:lnTo>
                  <a:pt x="578" y="3051"/>
                </a:lnTo>
                <a:lnTo>
                  <a:pt x="582" y="3046"/>
                </a:lnTo>
                <a:lnTo>
                  <a:pt x="583" y="3043"/>
                </a:lnTo>
                <a:lnTo>
                  <a:pt x="586" y="3043"/>
                </a:lnTo>
                <a:lnTo>
                  <a:pt x="591" y="3046"/>
                </a:lnTo>
                <a:lnTo>
                  <a:pt x="596" y="3047"/>
                </a:lnTo>
                <a:lnTo>
                  <a:pt x="600" y="3050"/>
                </a:lnTo>
                <a:lnTo>
                  <a:pt x="601" y="3053"/>
                </a:lnTo>
                <a:lnTo>
                  <a:pt x="601" y="3056"/>
                </a:lnTo>
                <a:lnTo>
                  <a:pt x="602" y="3057"/>
                </a:lnTo>
                <a:lnTo>
                  <a:pt x="604" y="3057"/>
                </a:lnTo>
                <a:lnTo>
                  <a:pt x="607" y="3057"/>
                </a:lnTo>
                <a:lnTo>
                  <a:pt x="612" y="3057"/>
                </a:lnTo>
                <a:lnTo>
                  <a:pt x="618" y="3053"/>
                </a:lnTo>
                <a:lnTo>
                  <a:pt x="626" y="3046"/>
                </a:lnTo>
                <a:lnTo>
                  <a:pt x="633" y="3044"/>
                </a:lnTo>
                <a:lnTo>
                  <a:pt x="637" y="3045"/>
                </a:lnTo>
                <a:lnTo>
                  <a:pt x="640" y="3050"/>
                </a:lnTo>
                <a:lnTo>
                  <a:pt x="643" y="3055"/>
                </a:lnTo>
                <a:lnTo>
                  <a:pt x="645" y="3057"/>
                </a:lnTo>
                <a:lnTo>
                  <a:pt x="647" y="3057"/>
                </a:lnTo>
                <a:lnTo>
                  <a:pt x="648" y="3057"/>
                </a:lnTo>
                <a:lnTo>
                  <a:pt x="651" y="3056"/>
                </a:lnTo>
                <a:lnTo>
                  <a:pt x="651" y="3056"/>
                </a:lnTo>
                <a:lnTo>
                  <a:pt x="654" y="3056"/>
                </a:lnTo>
                <a:lnTo>
                  <a:pt x="657" y="3057"/>
                </a:lnTo>
                <a:lnTo>
                  <a:pt x="662" y="3058"/>
                </a:lnTo>
                <a:lnTo>
                  <a:pt x="668" y="3056"/>
                </a:lnTo>
                <a:lnTo>
                  <a:pt x="669" y="3056"/>
                </a:lnTo>
                <a:lnTo>
                  <a:pt x="672" y="3056"/>
                </a:lnTo>
                <a:lnTo>
                  <a:pt x="676" y="3059"/>
                </a:lnTo>
                <a:lnTo>
                  <a:pt x="679" y="3061"/>
                </a:lnTo>
                <a:lnTo>
                  <a:pt x="685" y="3069"/>
                </a:lnTo>
                <a:lnTo>
                  <a:pt x="688" y="3071"/>
                </a:lnTo>
                <a:lnTo>
                  <a:pt x="694" y="3074"/>
                </a:lnTo>
                <a:lnTo>
                  <a:pt x="697" y="3077"/>
                </a:lnTo>
                <a:lnTo>
                  <a:pt x="701" y="3081"/>
                </a:lnTo>
                <a:lnTo>
                  <a:pt x="702" y="3084"/>
                </a:lnTo>
                <a:lnTo>
                  <a:pt x="706" y="3088"/>
                </a:lnTo>
                <a:lnTo>
                  <a:pt x="710" y="3095"/>
                </a:lnTo>
                <a:lnTo>
                  <a:pt x="711" y="3101"/>
                </a:lnTo>
                <a:lnTo>
                  <a:pt x="712" y="3106"/>
                </a:lnTo>
                <a:lnTo>
                  <a:pt x="714" y="3109"/>
                </a:lnTo>
                <a:lnTo>
                  <a:pt x="715" y="3109"/>
                </a:lnTo>
                <a:lnTo>
                  <a:pt x="717" y="3108"/>
                </a:lnTo>
                <a:lnTo>
                  <a:pt x="718" y="3106"/>
                </a:lnTo>
                <a:lnTo>
                  <a:pt x="718" y="3102"/>
                </a:lnTo>
                <a:lnTo>
                  <a:pt x="718" y="3095"/>
                </a:lnTo>
                <a:lnTo>
                  <a:pt x="717" y="3090"/>
                </a:lnTo>
                <a:lnTo>
                  <a:pt x="716" y="3088"/>
                </a:lnTo>
                <a:lnTo>
                  <a:pt x="715" y="3086"/>
                </a:lnTo>
                <a:lnTo>
                  <a:pt x="716" y="3084"/>
                </a:lnTo>
                <a:lnTo>
                  <a:pt x="718" y="3083"/>
                </a:lnTo>
                <a:lnTo>
                  <a:pt x="721" y="3083"/>
                </a:lnTo>
                <a:lnTo>
                  <a:pt x="726" y="3086"/>
                </a:lnTo>
                <a:lnTo>
                  <a:pt x="731" y="3090"/>
                </a:lnTo>
                <a:lnTo>
                  <a:pt x="738" y="3097"/>
                </a:lnTo>
                <a:lnTo>
                  <a:pt x="743" y="3102"/>
                </a:lnTo>
                <a:lnTo>
                  <a:pt x="750" y="3105"/>
                </a:lnTo>
                <a:lnTo>
                  <a:pt x="755" y="3106"/>
                </a:lnTo>
                <a:lnTo>
                  <a:pt x="759" y="3105"/>
                </a:lnTo>
                <a:lnTo>
                  <a:pt x="763" y="3102"/>
                </a:lnTo>
                <a:lnTo>
                  <a:pt x="768" y="3099"/>
                </a:lnTo>
                <a:lnTo>
                  <a:pt x="769" y="3096"/>
                </a:lnTo>
                <a:lnTo>
                  <a:pt x="771" y="3092"/>
                </a:lnTo>
                <a:lnTo>
                  <a:pt x="777" y="3087"/>
                </a:lnTo>
                <a:lnTo>
                  <a:pt x="783" y="3082"/>
                </a:lnTo>
                <a:lnTo>
                  <a:pt x="786" y="3083"/>
                </a:lnTo>
                <a:lnTo>
                  <a:pt x="788" y="3084"/>
                </a:lnTo>
                <a:lnTo>
                  <a:pt x="794" y="3081"/>
                </a:lnTo>
                <a:lnTo>
                  <a:pt x="796" y="3081"/>
                </a:lnTo>
                <a:lnTo>
                  <a:pt x="801" y="3079"/>
                </a:lnTo>
                <a:lnTo>
                  <a:pt x="807" y="3081"/>
                </a:lnTo>
                <a:lnTo>
                  <a:pt x="812" y="3086"/>
                </a:lnTo>
                <a:lnTo>
                  <a:pt x="817" y="3089"/>
                </a:lnTo>
                <a:lnTo>
                  <a:pt x="821" y="3089"/>
                </a:lnTo>
                <a:lnTo>
                  <a:pt x="824" y="3087"/>
                </a:lnTo>
                <a:lnTo>
                  <a:pt x="826" y="3084"/>
                </a:lnTo>
                <a:lnTo>
                  <a:pt x="828" y="3081"/>
                </a:lnTo>
                <a:lnTo>
                  <a:pt x="830" y="3078"/>
                </a:lnTo>
                <a:lnTo>
                  <a:pt x="831" y="3078"/>
                </a:lnTo>
                <a:lnTo>
                  <a:pt x="838" y="3079"/>
                </a:lnTo>
                <a:lnTo>
                  <a:pt x="842" y="3079"/>
                </a:lnTo>
                <a:lnTo>
                  <a:pt x="843" y="3079"/>
                </a:lnTo>
                <a:lnTo>
                  <a:pt x="849" y="3080"/>
                </a:lnTo>
                <a:lnTo>
                  <a:pt x="855" y="3085"/>
                </a:lnTo>
                <a:lnTo>
                  <a:pt x="860" y="3090"/>
                </a:lnTo>
                <a:lnTo>
                  <a:pt x="865" y="3098"/>
                </a:lnTo>
                <a:lnTo>
                  <a:pt x="867" y="3100"/>
                </a:lnTo>
                <a:lnTo>
                  <a:pt x="871" y="3101"/>
                </a:lnTo>
                <a:lnTo>
                  <a:pt x="874" y="3101"/>
                </a:lnTo>
                <a:lnTo>
                  <a:pt x="877" y="3103"/>
                </a:lnTo>
                <a:lnTo>
                  <a:pt x="887" y="3104"/>
                </a:lnTo>
                <a:lnTo>
                  <a:pt x="889" y="3105"/>
                </a:lnTo>
                <a:lnTo>
                  <a:pt x="890" y="3106"/>
                </a:lnTo>
                <a:lnTo>
                  <a:pt x="889" y="3110"/>
                </a:lnTo>
                <a:lnTo>
                  <a:pt x="890" y="3111"/>
                </a:lnTo>
                <a:lnTo>
                  <a:pt x="898" y="3108"/>
                </a:lnTo>
                <a:lnTo>
                  <a:pt x="900" y="3106"/>
                </a:lnTo>
                <a:lnTo>
                  <a:pt x="902" y="3100"/>
                </a:lnTo>
                <a:lnTo>
                  <a:pt x="905" y="3094"/>
                </a:lnTo>
                <a:lnTo>
                  <a:pt x="907" y="3092"/>
                </a:lnTo>
                <a:lnTo>
                  <a:pt x="908" y="3091"/>
                </a:lnTo>
                <a:lnTo>
                  <a:pt x="910" y="3092"/>
                </a:lnTo>
                <a:lnTo>
                  <a:pt x="913" y="3096"/>
                </a:lnTo>
                <a:lnTo>
                  <a:pt x="916" y="3099"/>
                </a:lnTo>
                <a:lnTo>
                  <a:pt x="921" y="3101"/>
                </a:lnTo>
                <a:lnTo>
                  <a:pt x="924" y="3101"/>
                </a:lnTo>
                <a:lnTo>
                  <a:pt x="929" y="3102"/>
                </a:lnTo>
                <a:lnTo>
                  <a:pt x="939" y="3100"/>
                </a:lnTo>
                <a:lnTo>
                  <a:pt x="949" y="3095"/>
                </a:lnTo>
                <a:lnTo>
                  <a:pt x="955" y="3091"/>
                </a:lnTo>
                <a:lnTo>
                  <a:pt x="958" y="3084"/>
                </a:lnTo>
                <a:lnTo>
                  <a:pt x="959" y="3075"/>
                </a:lnTo>
                <a:lnTo>
                  <a:pt x="962" y="3070"/>
                </a:lnTo>
                <a:lnTo>
                  <a:pt x="961" y="3065"/>
                </a:lnTo>
                <a:lnTo>
                  <a:pt x="956" y="3060"/>
                </a:lnTo>
                <a:lnTo>
                  <a:pt x="954" y="3059"/>
                </a:lnTo>
                <a:lnTo>
                  <a:pt x="942" y="3056"/>
                </a:lnTo>
                <a:lnTo>
                  <a:pt x="941" y="3054"/>
                </a:lnTo>
                <a:lnTo>
                  <a:pt x="940" y="3053"/>
                </a:lnTo>
                <a:lnTo>
                  <a:pt x="928" y="3049"/>
                </a:lnTo>
                <a:lnTo>
                  <a:pt x="922" y="3047"/>
                </a:lnTo>
                <a:lnTo>
                  <a:pt x="921" y="3044"/>
                </a:lnTo>
                <a:lnTo>
                  <a:pt x="920" y="3040"/>
                </a:lnTo>
                <a:lnTo>
                  <a:pt x="916" y="3036"/>
                </a:lnTo>
                <a:lnTo>
                  <a:pt x="908" y="3033"/>
                </a:lnTo>
                <a:lnTo>
                  <a:pt x="907" y="3031"/>
                </a:lnTo>
                <a:lnTo>
                  <a:pt x="908" y="3028"/>
                </a:lnTo>
                <a:lnTo>
                  <a:pt x="914" y="3026"/>
                </a:lnTo>
                <a:lnTo>
                  <a:pt x="912" y="3027"/>
                </a:lnTo>
                <a:lnTo>
                  <a:pt x="906" y="3024"/>
                </a:lnTo>
                <a:lnTo>
                  <a:pt x="896" y="3001"/>
                </a:lnTo>
                <a:lnTo>
                  <a:pt x="872" y="2992"/>
                </a:lnTo>
                <a:lnTo>
                  <a:pt x="871" y="2959"/>
                </a:lnTo>
                <a:lnTo>
                  <a:pt x="885" y="2932"/>
                </a:lnTo>
                <a:lnTo>
                  <a:pt x="902" y="2914"/>
                </a:lnTo>
                <a:lnTo>
                  <a:pt x="893" y="2892"/>
                </a:lnTo>
                <a:lnTo>
                  <a:pt x="870" y="2879"/>
                </a:lnTo>
                <a:lnTo>
                  <a:pt x="847" y="2893"/>
                </a:lnTo>
                <a:lnTo>
                  <a:pt x="823" y="2912"/>
                </a:lnTo>
                <a:lnTo>
                  <a:pt x="800" y="2883"/>
                </a:lnTo>
                <a:lnTo>
                  <a:pt x="785" y="2860"/>
                </a:lnTo>
                <a:lnTo>
                  <a:pt x="769" y="2829"/>
                </a:lnTo>
                <a:lnTo>
                  <a:pt x="807" y="2825"/>
                </a:lnTo>
                <a:lnTo>
                  <a:pt x="840" y="2817"/>
                </a:lnTo>
                <a:lnTo>
                  <a:pt x="860" y="2783"/>
                </a:lnTo>
                <a:lnTo>
                  <a:pt x="856" y="2756"/>
                </a:lnTo>
                <a:lnTo>
                  <a:pt x="830" y="2734"/>
                </a:lnTo>
                <a:lnTo>
                  <a:pt x="837" y="2704"/>
                </a:lnTo>
                <a:lnTo>
                  <a:pt x="864" y="2670"/>
                </a:lnTo>
                <a:lnTo>
                  <a:pt x="886" y="2625"/>
                </a:lnTo>
                <a:lnTo>
                  <a:pt x="909" y="2563"/>
                </a:lnTo>
                <a:lnTo>
                  <a:pt x="925" y="2452"/>
                </a:lnTo>
                <a:lnTo>
                  <a:pt x="949" y="2202"/>
                </a:lnTo>
                <a:lnTo>
                  <a:pt x="1014" y="2151"/>
                </a:lnTo>
                <a:lnTo>
                  <a:pt x="1075" y="2083"/>
                </a:lnTo>
                <a:lnTo>
                  <a:pt x="1124" y="2044"/>
                </a:lnTo>
                <a:lnTo>
                  <a:pt x="1171" y="1996"/>
                </a:lnTo>
                <a:lnTo>
                  <a:pt x="1196" y="1945"/>
                </a:lnTo>
                <a:lnTo>
                  <a:pt x="1183" y="1835"/>
                </a:lnTo>
                <a:lnTo>
                  <a:pt x="1183" y="1834"/>
                </a:lnTo>
                <a:lnTo>
                  <a:pt x="1193" y="1841"/>
                </a:lnTo>
                <a:lnTo>
                  <a:pt x="1200" y="1850"/>
                </a:lnTo>
                <a:lnTo>
                  <a:pt x="1205" y="1847"/>
                </a:lnTo>
                <a:lnTo>
                  <a:pt x="1216" y="1826"/>
                </a:lnTo>
                <a:lnTo>
                  <a:pt x="1223" y="1802"/>
                </a:lnTo>
                <a:lnTo>
                  <a:pt x="1227" y="1789"/>
                </a:lnTo>
                <a:lnTo>
                  <a:pt x="1219" y="1788"/>
                </a:lnTo>
                <a:lnTo>
                  <a:pt x="1214" y="1792"/>
                </a:lnTo>
                <a:lnTo>
                  <a:pt x="1210" y="1791"/>
                </a:lnTo>
                <a:lnTo>
                  <a:pt x="1206" y="1787"/>
                </a:lnTo>
                <a:lnTo>
                  <a:pt x="1199" y="1777"/>
                </a:lnTo>
                <a:lnTo>
                  <a:pt x="1191" y="1761"/>
                </a:lnTo>
                <a:lnTo>
                  <a:pt x="1190" y="1742"/>
                </a:lnTo>
                <a:lnTo>
                  <a:pt x="1187" y="1736"/>
                </a:lnTo>
                <a:lnTo>
                  <a:pt x="1179" y="1731"/>
                </a:lnTo>
                <a:lnTo>
                  <a:pt x="1174" y="1726"/>
                </a:lnTo>
                <a:lnTo>
                  <a:pt x="1154" y="1715"/>
                </a:lnTo>
                <a:lnTo>
                  <a:pt x="1151" y="1719"/>
                </a:lnTo>
                <a:lnTo>
                  <a:pt x="1150" y="1725"/>
                </a:lnTo>
                <a:lnTo>
                  <a:pt x="1148" y="1729"/>
                </a:lnTo>
                <a:lnTo>
                  <a:pt x="1146" y="1723"/>
                </a:lnTo>
                <a:lnTo>
                  <a:pt x="1145" y="1718"/>
                </a:lnTo>
                <a:lnTo>
                  <a:pt x="1145" y="1710"/>
                </a:lnTo>
                <a:lnTo>
                  <a:pt x="1146" y="1700"/>
                </a:lnTo>
                <a:lnTo>
                  <a:pt x="1149" y="1682"/>
                </a:lnTo>
                <a:lnTo>
                  <a:pt x="1154" y="1683"/>
                </a:lnTo>
                <a:lnTo>
                  <a:pt x="1157" y="1680"/>
                </a:lnTo>
                <a:lnTo>
                  <a:pt x="1160" y="1672"/>
                </a:lnTo>
                <a:lnTo>
                  <a:pt x="1159" y="1666"/>
                </a:lnTo>
                <a:lnTo>
                  <a:pt x="1157" y="1661"/>
                </a:lnTo>
                <a:lnTo>
                  <a:pt x="1157" y="1653"/>
                </a:lnTo>
                <a:lnTo>
                  <a:pt x="1161" y="1632"/>
                </a:lnTo>
                <a:lnTo>
                  <a:pt x="1162" y="1607"/>
                </a:lnTo>
                <a:lnTo>
                  <a:pt x="1159" y="1600"/>
                </a:lnTo>
                <a:lnTo>
                  <a:pt x="1157" y="1596"/>
                </a:lnTo>
                <a:lnTo>
                  <a:pt x="1146" y="1600"/>
                </a:lnTo>
                <a:lnTo>
                  <a:pt x="1141" y="1598"/>
                </a:lnTo>
                <a:lnTo>
                  <a:pt x="1140" y="1593"/>
                </a:lnTo>
                <a:lnTo>
                  <a:pt x="1140" y="1589"/>
                </a:lnTo>
                <a:lnTo>
                  <a:pt x="1143" y="1583"/>
                </a:lnTo>
                <a:lnTo>
                  <a:pt x="1146" y="1572"/>
                </a:lnTo>
                <a:lnTo>
                  <a:pt x="1141" y="1574"/>
                </a:lnTo>
                <a:lnTo>
                  <a:pt x="1139" y="1570"/>
                </a:lnTo>
                <a:lnTo>
                  <a:pt x="1144" y="1563"/>
                </a:lnTo>
                <a:lnTo>
                  <a:pt x="1149" y="1548"/>
                </a:lnTo>
                <a:lnTo>
                  <a:pt x="1161" y="1541"/>
                </a:lnTo>
                <a:lnTo>
                  <a:pt x="1171" y="1534"/>
                </a:lnTo>
                <a:lnTo>
                  <a:pt x="1185" y="1519"/>
                </a:lnTo>
                <a:lnTo>
                  <a:pt x="1196" y="1504"/>
                </a:lnTo>
                <a:lnTo>
                  <a:pt x="1203" y="1485"/>
                </a:lnTo>
                <a:lnTo>
                  <a:pt x="1208" y="1467"/>
                </a:lnTo>
                <a:lnTo>
                  <a:pt x="1216" y="1423"/>
                </a:lnTo>
                <a:lnTo>
                  <a:pt x="1223" y="1391"/>
                </a:lnTo>
                <a:lnTo>
                  <a:pt x="1236" y="1357"/>
                </a:lnTo>
                <a:lnTo>
                  <a:pt x="1243" y="1354"/>
                </a:lnTo>
                <a:lnTo>
                  <a:pt x="1246" y="1354"/>
                </a:lnTo>
                <a:lnTo>
                  <a:pt x="1247" y="1357"/>
                </a:lnTo>
                <a:lnTo>
                  <a:pt x="1245" y="1360"/>
                </a:lnTo>
                <a:lnTo>
                  <a:pt x="1245" y="1364"/>
                </a:lnTo>
                <a:lnTo>
                  <a:pt x="1248" y="1365"/>
                </a:lnTo>
                <a:lnTo>
                  <a:pt x="1253" y="1365"/>
                </a:lnTo>
                <a:lnTo>
                  <a:pt x="1263" y="1363"/>
                </a:lnTo>
                <a:lnTo>
                  <a:pt x="1280" y="1364"/>
                </a:lnTo>
                <a:lnTo>
                  <a:pt x="1310" y="1362"/>
                </a:lnTo>
                <a:lnTo>
                  <a:pt x="1314" y="1363"/>
                </a:lnTo>
                <a:lnTo>
                  <a:pt x="1325" y="1373"/>
                </a:lnTo>
                <a:lnTo>
                  <a:pt x="1331" y="1372"/>
                </a:lnTo>
                <a:lnTo>
                  <a:pt x="1343" y="1376"/>
                </a:lnTo>
                <a:lnTo>
                  <a:pt x="1350" y="1382"/>
                </a:lnTo>
                <a:lnTo>
                  <a:pt x="1356" y="1388"/>
                </a:lnTo>
                <a:lnTo>
                  <a:pt x="1355" y="1412"/>
                </a:lnTo>
                <a:lnTo>
                  <a:pt x="1354" y="1429"/>
                </a:lnTo>
                <a:lnTo>
                  <a:pt x="1349" y="1459"/>
                </a:lnTo>
                <a:lnTo>
                  <a:pt x="1347" y="1466"/>
                </a:lnTo>
                <a:lnTo>
                  <a:pt x="1340" y="1488"/>
                </a:lnTo>
                <a:lnTo>
                  <a:pt x="1337" y="1502"/>
                </a:lnTo>
                <a:lnTo>
                  <a:pt x="1332" y="1512"/>
                </a:lnTo>
                <a:lnTo>
                  <a:pt x="1324" y="1519"/>
                </a:lnTo>
                <a:lnTo>
                  <a:pt x="1323" y="1523"/>
                </a:lnTo>
                <a:lnTo>
                  <a:pt x="1323" y="1529"/>
                </a:lnTo>
                <a:lnTo>
                  <a:pt x="1330" y="1545"/>
                </a:lnTo>
                <a:lnTo>
                  <a:pt x="1348" y="1562"/>
                </a:lnTo>
                <a:lnTo>
                  <a:pt x="1352" y="1582"/>
                </a:lnTo>
                <a:lnTo>
                  <a:pt x="1353" y="1597"/>
                </a:lnTo>
                <a:lnTo>
                  <a:pt x="1352" y="1636"/>
                </a:lnTo>
                <a:lnTo>
                  <a:pt x="1350" y="1642"/>
                </a:lnTo>
                <a:lnTo>
                  <a:pt x="1347" y="1648"/>
                </a:lnTo>
                <a:lnTo>
                  <a:pt x="1344" y="1655"/>
                </a:lnTo>
                <a:lnTo>
                  <a:pt x="1346" y="1666"/>
                </a:lnTo>
                <a:lnTo>
                  <a:pt x="1348" y="1704"/>
                </a:lnTo>
                <a:lnTo>
                  <a:pt x="1349" y="1736"/>
                </a:lnTo>
                <a:lnTo>
                  <a:pt x="1347" y="1746"/>
                </a:lnTo>
                <a:lnTo>
                  <a:pt x="1346" y="1768"/>
                </a:lnTo>
                <a:lnTo>
                  <a:pt x="1346" y="1776"/>
                </a:lnTo>
                <a:lnTo>
                  <a:pt x="1348" y="1787"/>
                </a:lnTo>
                <a:lnTo>
                  <a:pt x="1351" y="1796"/>
                </a:lnTo>
                <a:lnTo>
                  <a:pt x="1356" y="1801"/>
                </a:lnTo>
                <a:lnTo>
                  <a:pt x="1369" y="1812"/>
                </a:lnTo>
                <a:lnTo>
                  <a:pt x="1382" y="1825"/>
                </a:lnTo>
                <a:lnTo>
                  <a:pt x="1382" y="1829"/>
                </a:lnTo>
                <a:lnTo>
                  <a:pt x="1383" y="1834"/>
                </a:lnTo>
                <a:lnTo>
                  <a:pt x="1379" y="1838"/>
                </a:lnTo>
                <a:lnTo>
                  <a:pt x="1372" y="1851"/>
                </a:lnTo>
                <a:lnTo>
                  <a:pt x="1367" y="1862"/>
                </a:lnTo>
                <a:lnTo>
                  <a:pt x="1367" y="1871"/>
                </a:lnTo>
                <a:lnTo>
                  <a:pt x="1368" y="1882"/>
                </a:lnTo>
                <a:lnTo>
                  <a:pt x="1368" y="1893"/>
                </a:lnTo>
                <a:lnTo>
                  <a:pt x="1365" y="1902"/>
                </a:lnTo>
                <a:lnTo>
                  <a:pt x="1360" y="1909"/>
                </a:lnTo>
                <a:lnTo>
                  <a:pt x="1348" y="1919"/>
                </a:lnTo>
                <a:lnTo>
                  <a:pt x="1322" y="1972"/>
                </a:lnTo>
                <a:lnTo>
                  <a:pt x="1315" y="1978"/>
                </a:lnTo>
                <a:lnTo>
                  <a:pt x="1305" y="1976"/>
                </a:lnTo>
                <a:lnTo>
                  <a:pt x="1308" y="1983"/>
                </a:lnTo>
                <a:lnTo>
                  <a:pt x="1311" y="1994"/>
                </a:lnTo>
                <a:lnTo>
                  <a:pt x="1311" y="2001"/>
                </a:lnTo>
                <a:lnTo>
                  <a:pt x="1304" y="2000"/>
                </a:lnTo>
                <a:lnTo>
                  <a:pt x="1294" y="2007"/>
                </a:lnTo>
                <a:lnTo>
                  <a:pt x="1290" y="2012"/>
                </a:lnTo>
                <a:lnTo>
                  <a:pt x="1282" y="2015"/>
                </a:lnTo>
                <a:lnTo>
                  <a:pt x="1277" y="2012"/>
                </a:lnTo>
                <a:lnTo>
                  <a:pt x="1270" y="2008"/>
                </a:lnTo>
                <a:lnTo>
                  <a:pt x="1271" y="2004"/>
                </a:lnTo>
                <a:lnTo>
                  <a:pt x="1272" y="2002"/>
                </a:lnTo>
                <a:lnTo>
                  <a:pt x="1277" y="1999"/>
                </a:lnTo>
                <a:lnTo>
                  <a:pt x="1281" y="1995"/>
                </a:lnTo>
                <a:lnTo>
                  <a:pt x="1279" y="1994"/>
                </a:lnTo>
                <a:lnTo>
                  <a:pt x="1277" y="1994"/>
                </a:lnTo>
                <a:lnTo>
                  <a:pt x="1272" y="1999"/>
                </a:lnTo>
                <a:lnTo>
                  <a:pt x="1267" y="2000"/>
                </a:lnTo>
                <a:lnTo>
                  <a:pt x="1260" y="1994"/>
                </a:lnTo>
                <a:lnTo>
                  <a:pt x="1255" y="1987"/>
                </a:lnTo>
                <a:lnTo>
                  <a:pt x="1253" y="1986"/>
                </a:lnTo>
                <a:lnTo>
                  <a:pt x="1248" y="1989"/>
                </a:lnTo>
                <a:lnTo>
                  <a:pt x="1229" y="1987"/>
                </a:lnTo>
                <a:lnTo>
                  <a:pt x="1225" y="1988"/>
                </a:lnTo>
                <a:lnTo>
                  <a:pt x="1222" y="1991"/>
                </a:lnTo>
                <a:lnTo>
                  <a:pt x="1224" y="1993"/>
                </a:lnTo>
                <a:lnTo>
                  <a:pt x="1225" y="1997"/>
                </a:lnTo>
                <a:lnTo>
                  <a:pt x="1227" y="2004"/>
                </a:lnTo>
                <a:lnTo>
                  <a:pt x="1229" y="2010"/>
                </a:lnTo>
                <a:lnTo>
                  <a:pt x="1236" y="2016"/>
                </a:lnTo>
                <a:lnTo>
                  <a:pt x="1246" y="2018"/>
                </a:lnTo>
                <a:lnTo>
                  <a:pt x="1256" y="2025"/>
                </a:lnTo>
                <a:lnTo>
                  <a:pt x="1269" y="2030"/>
                </a:lnTo>
                <a:lnTo>
                  <a:pt x="1297" y="2028"/>
                </a:lnTo>
                <a:lnTo>
                  <a:pt x="1305" y="2029"/>
                </a:lnTo>
                <a:lnTo>
                  <a:pt x="1312" y="2031"/>
                </a:lnTo>
                <a:lnTo>
                  <a:pt x="1324" y="2039"/>
                </a:lnTo>
                <a:lnTo>
                  <a:pt x="1329" y="2038"/>
                </a:lnTo>
                <a:lnTo>
                  <a:pt x="1338" y="2031"/>
                </a:lnTo>
                <a:lnTo>
                  <a:pt x="1341" y="2016"/>
                </a:lnTo>
                <a:lnTo>
                  <a:pt x="1342" y="2011"/>
                </a:lnTo>
                <a:lnTo>
                  <a:pt x="1374" y="1989"/>
                </a:lnTo>
                <a:lnTo>
                  <a:pt x="1380" y="1984"/>
                </a:lnTo>
                <a:lnTo>
                  <a:pt x="1390" y="1972"/>
                </a:lnTo>
                <a:lnTo>
                  <a:pt x="1393" y="1964"/>
                </a:lnTo>
                <a:lnTo>
                  <a:pt x="1397" y="1942"/>
                </a:lnTo>
                <a:lnTo>
                  <a:pt x="1400" y="1935"/>
                </a:lnTo>
                <a:lnTo>
                  <a:pt x="1421" y="1909"/>
                </a:lnTo>
                <a:lnTo>
                  <a:pt x="1424" y="1902"/>
                </a:lnTo>
                <a:lnTo>
                  <a:pt x="1425" y="1890"/>
                </a:lnTo>
                <a:lnTo>
                  <a:pt x="1424" y="1882"/>
                </a:lnTo>
                <a:lnTo>
                  <a:pt x="1423" y="1874"/>
                </a:lnTo>
                <a:lnTo>
                  <a:pt x="1419" y="1860"/>
                </a:lnTo>
                <a:lnTo>
                  <a:pt x="1415" y="1852"/>
                </a:lnTo>
                <a:lnTo>
                  <a:pt x="1411" y="1841"/>
                </a:lnTo>
                <a:lnTo>
                  <a:pt x="1414" y="1818"/>
                </a:lnTo>
                <a:lnTo>
                  <a:pt x="1417" y="1809"/>
                </a:lnTo>
                <a:lnTo>
                  <a:pt x="1437" y="1798"/>
                </a:lnTo>
                <a:lnTo>
                  <a:pt x="1453" y="1794"/>
                </a:lnTo>
                <a:lnTo>
                  <a:pt x="1471" y="1787"/>
                </a:lnTo>
                <a:lnTo>
                  <a:pt x="1478" y="1786"/>
                </a:lnTo>
                <a:lnTo>
                  <a:pt x="1483" y="1787"/>
                </a:lnTo>
                <a:lnTo>
                  <a:pt x="1488" y="1795"/>
                </a:lnTo>
                <a:lnTo>
                  <a:pt x="1493" y="1807"/>
                </a:lnTo>
                <a:lnTo>
                  <a:pt x="1506" y="1824"/>
                </a:lnTo>
                <a:lnTo>
                  <a:pt x="1511" y="1836"/>
                </a:lnTo>
                <a:lnTo>
                  <a:pt x="1511" y="1851"/>
                </a:lnTo>
                <a:lnTo>
                  <a:pt x="1511" y="1886"/>
                </a:lnTo>
                <a:lnTo>
                  <a:pt x="1508" y="1901"/>
                </a:lnTo>
                <a:lnTo>
                  <a:pt x="1513" y="1905"/>
                </a:lnTo>
                <a:lnTo>
                  <a:pt x="1516" y="1908"/>
                </a:lnTo>
                <a:lnTo>
                  <a:pt x="1522" y="1913"/>
                </a:lnTo>
                <a:lnTo>
                  <a:pt x="1526" y="1918"/>
                </a:lnTo>
                <a:lnTo>
                  <a:pt x="1529" y="1920"/>
                </a:lnTo>
                <a:lnTo>
                  <a:pt x="1537" y="1921"/>
                </a:lnTo>
                <a:lnTo>
                  <a:pt x="1558" y="1919"/>
                </a:lnTo>
                <a:lnTo>
                  <a:pt x="1569" y="1918"/>
                </a:lnTo>
                <a:lnTo>
                  <a:pt x="1568" y="1916"/>
                </a:lnTo>
                <a:lnTo>
                  <a:pt x="1566" y="1915"/>
                </a:lnTo>
                <a:lnTo>
                  <a:pt x="1556" y="1914"/>
                </a:lnTo>
                <a:lnTo>
                  <a:pt x="1542" y="1910"/>
                </a:lnTo>
                <a:lnTo>
                  <a:pt x="1522" y="1903"/>
                </a:lnTo>
                <a:lnTo>
                  <a:pt x="1520" y="1889"/>
                </a:lnTo>
                <a:lnTo>
                  <a:pt x="1520" y="1880"/>
                </a:lnTo>
                <a:lnTo>
                  <a:pt x="1525" y="1863"/>
                </a:lnTo>
                <a:lnTo>
                  <a:pt x="1528" y="1860"/>
                </a:lnTo>
                <a:lnTo>
                  <a:pt x="1532" y="1858"/>
                </a:lnTo>
                <a:lnTo>
                  <a:pt x="1537" y="1856"/>
                </a:lnTo>
                <a:lnTo>
                  <a:pt x="1535" y="1845"/>
                </a:lnTo>
                <a:lnTo>
                  <a:pt x="1533" y="1835"/>
                </a:lnTo>
                <a:lnTo>
                  <a:pt x="1529" y="1821"/>
                </a:lnTo>
                <a:lnTo>
                  <a:pt x="1524" y="1794"/>
                </a:lnTo>
                <a:lnTo>
                  <a:pt x="1518" y="1794"/>
                </a:lnTo>
                <a:lnTo>
                  <a:pt x="1513" y="1789"/>
                </a:lnTo>
                <a:lnTo>
                  <a:pt x="1489" y="1773"/>
                </a:lnTo>
                <a:lnTo>
                  <a:pt x="1466" y="1762"/>
                </a:lnTo>
                <a:lnTo>
                  <a:pt x="1451" y="1760"/>
                </a:lnTo>
                <a:lnTo>
                  <a:pt x="1446" y="1761"/>
                </a:lnTo>
                <a:lnTo>
                  <a:pt x="1433" y="1773"/>
                </a:lnTo>
                <a:lnTo>
                  <a:pt x="1425" y="1776"/>
                </a:lnTo>
                <a:lnTo>
                  <a:pt x="1409" y="1771"/>
                </a:lnTo>
                <a:lnTo>
                  <a:pt x="1395" y="1774"/>
                </a:lnTo>
                <a:lnTo>
                  <a:pt x="1390" y="1771"/>
                </a:lnTo>
                <a:lnTo>
                  <a:pt x="1388" y="1765"/>
                </a:lnTo>
                <a:lnTo>
                  <a:pt x="1392" y="1744"/>
                </a:lnTo>
                <a:lnTo>
                  <a:pt x="1390" y="1735"/>
                </a:lnTo>
                <a:lnTo>
                  <a:pt x="1384" y="1724"/>
                </a:lnTo>
                <a:lnTo>
                  <a:pt x="1381" y="1714"/>
                </a:lnTo>
                <a:lnTo>
                  <a:pt x="1381" y="1705"/>
                </a:lnTo>
                <a:lnTo>
                  <a:pt x="1390" y="1667"/>
                </a:lnTo>
                <a:lnTo>
                  <a:pt x="1394" y="1656"/>
                </a:lnTo>
                <a:lnTo>
                  <a:pt x="1404" y="1638"/>
                </a:lnTo>
                <a:lnTo>
                  <a:pt x="1408" y="1624"/>
                </a:lnTo>
                <a:lnTo>
                  <a:pt x="1407" y="1617"/>
                </a:lnTo>
                <a:lnTo>
                  <a:pt x="1387" y="1572"/>
                </a:lnTo>
                <a:lnTo>
                  <a:pt x="1381" y="1556"/>
                </a:lnTo>
                <a:lnTo>
                  <a:pt x="1379" y="1551"/>
                </a:lnTo>
                <a:lnTo>
                  <a:pt x="1374" y="1545"/>
                </a:lnTo>
                <a:lnTo>
                  <a:pt x="1367" y="1538"/>
                </a:lnTo>
                <a:lnTo>
                  <a:pt x="1364" y="1531"/>
                </a:lnTo>
                <a:lnTo>
                  <a:pt x="1385" y="1487"/>
                </a:lnTo>
                <a:lnTo>
                  <a:pt x="1394" y="1479"/>
                </a:lnTo>
                <a:lnTo>
                  <a:pt x="1407" y="1474"/>
                </a:lnTo>
                <a:lnTo>
                  <a:pt x="1413" y="1470"/>
                </a:lnTo>
                <a:lnTo>
                  <a:pt x="1424" y="1460"/>
                </a:lnTo>
                <a:lnTo>
                  <a:pt x="1431" y="1453"/>
                </a:lnTo>
                <a:lnTo>
                  <a:pt x="1433" y="1446"/>
                </a:lnTo>
                <a:lnTo>
                  <a:pt x="1434" y="1439"/>
                </a:lnTo>
                <a:lnTo>
                  <a:pt x="1435" y="1421"/>
                </a:lnTo>
                <a:lnTo>
                  <a:pt x="1433" y="1406"/>
                </a:lnTo>
                <a:lnTo>
                  <a:pt x="1431" y="1398"/>
                </a:lnTo>
                <a:lnTo>
                  <a:pt x="1428" y="1387"/>
                </a:lnTo>
                <a:lnTo>
                  <a:pt x="1424" y="1375"/>
                </a:lnTo>
                <a:lnTo>
                  <a:pt x="1427" y="1372"/>
                </a:lnTo>
                <a:lnTo>
                  <a:pt x="1429" y="1370"/>
                </a:lnTo>
                <a:lnTo>
                  <a:pt x="1437" y="1370"/>
                </a:lnTo>
                <a:lnTo>
                  <a:pt x="1444" y="1377"/>
                </a:lnTo>
                <a:lnTo>
                  <a:pt x="1448" y="1390"/>
                </a:lnTo>
                <a:lnTo>
                  <a:pt x="1453" y="1402"/>
                </a:lnTo>
                <a:lnTo>
                  <a:pt x="1453" y="1410"/>
                </a:lnTo>
                <a:lnTo>
                  <a:pt x="1452" y="1417"/>
                </a:lnTo>
                <a:lnTo>
                  <a:pt x="1454" y="1425"/>
                </a:lnTo>
                <a:lnTo>
                  <a:pt x="1456" y="1429"/>
                </a:lnTo>
                <a:lnTo>
                  <a:pt x="1457" y="1435"/>
                </a:lnTo>
                <a:lnTo>
                  <a:pt x="1456" y="1440"/>
                </a:lnTo>
                <a:lnTo>
                  <a:pt x="1454" y="1443"/>
                </a:lnTo>
                <a:lnTo>
                  <a:pt x="1451" y="1450"/>
                </a:lnTo>
                <a:lnTo>
                  <a:pt x="1445" y="1471"/>
                </a:lnTo>
                <a:lnTo>
                  <a:pt x="1441" y="1474"/>
                </a:lnTo>
                <a:lnTo>
                  <a:pt x="1440" y="1490"/>
                </a:lnTo>
                <a:lnTo>
                  <a:pt x="1449" y="1508"/>
                </a:lnTo>
                <a:lnTo>
                  <a:pt x="1448" y="1521"/>
                </a:lnTo>
                <a:lnTo>
                  <a:pt x="1446" y="1526"/>
                </a:lnTo>
                <a:lnTo>
                  <a:pt x="1441" y="1533"/>
                </a:lnTo>
                <a:lnTo>
                  <a:pt x="1442" y="1538"/>
                </a:lnTo>
                <a:lnTo>
                  <a:pt x="1443" y="1542"/>
                </a:lnTo>
                <a:lnTo>
                  <a:pt x="1457" y="1551"/>
                </a:lnTo>
                <a:lnTo>
                  <a:pt x="1471" y="1556"/>
                </a:lnTo>
                <a:lnTo>
                  <a:pt x="1493" y="1558"/>
                </a:lnTo>
                <a:lnTo>
                  <a:pt x="1499" y="1566"/>
                </a:lnTo>
                <a:lnTo>
                  <a:pt x="1502" y="1560"/>
                </a:lnTo>
                <a:lnTo>
                  <a:pt x="1522" y="1561"/>
                </a:lnTo>
                <a:lnTo>
                  <a:pt x="1539" y="1581"/>
                </a:lnTo>
                <a:lnTo>
                  <a:pt x="1548" y="1587"/>
                </a:lnTo>
                <a:lnTo>
                  <a:pt x="1555" y="1589"/>
                </a:lnTo>
                <a:lnTo>
                  <a:pt x="1570" y="1586"/>
                </a:lnTo>
                <a:lnTo>
                  <a:pt x="1573" y="1585"/>
                </a:lnTo>
                <a:lnTo>
                  <a:pt x="1575" y="1579"/>
                </a:lnTo>
                <a:lnTo>
                  <a:pt x="1568" y="1580"/>
                </a:lnTo>
                <a:lnTo>
                  <a:pt x="1565" y="1582"/>
                </a:lnTo>
                <a:lnTo>
                  <a:pt x="1562" y="1582"/>
                </a:lnTo>
                <a:lnTo>
                  <a:pt x="1558" y="1580"/>
                </a:lnTo>
                <a:lnTo>
                  <a:pt x="1554" y="1576"/>
                </a:lnTo>
                <a:lnTo>
                  <a:pt x="1551" y="1570"/>
                </a:lnTo>
                <a:lnTo>
                  <a:pt x="1545" y="1550"/>
                </a:lnTo>
                <a:lnTo>
                  <a:pt x="1534" y="1544"/>
                </a:lnTo>
                <a:lnTo>
                  <a:pt x="1527" y="1547"/>
                </a:lnTo>
                <a:lnTo>
                  <a:pt x="1519" y="1545"/>
                </a:lnTo>
                <a:lnTo>
                  <a:pt x="1506" y="1535"/>
                </a:lnTo>
                <a:lnTo>
                  <a:pt x="1498" y="1531"/>
                </a:lnTo>
                <a:lnTo>
                  <a:pt x="1482" y="1519"/>
                </a:lnTo>
                <a:lnTo>
                  <a:pt x="1478" y="1514"/>
                </a:lnTo>
                <a:lnTo>
                  <a:pt x="1475" y="1504"/>
                </a:lnTo>
                <a:lnTo>
                  <a:pt x="1471" y="1488"/>
                </a:lnTo>
                <a:lnTo>
                  <a:pt x="1468" y="1479"/>
                </a:lnTo>
                <a:lnTo>
                  <a:pt x="1471" y="1477"/>
                </a:lnTo>
                <a:lnTo>
                  <a:pt x="1482" y="1468"/>
                </a:lnTo>
                <a:lnTo>
                  <a:pt x="1498" y="1465"/>
                </a:lnTo>
                <a:lnTo>
                  <a:pt x="1504" y="1468"/>
                </a:lnTo>
                <a:lnTo>
                  <a:pt x="1521" y="1486"/>
                </a:lnTo>
                <a:lnTo>
                  <a:pt x="1529" y="1487"/>
                </a:lnTo>
                <a:lnTo>
                  <a:pt x="1544" y="1479"/>
                </a:lnTo>
                <a:lnTo>
                  <a:pt x="1545" y="1474"/>
                </a:lnTo>
                <a:lnTo>
                  <a:pt x="1542" y="1463"/>
                </a:lnTo>
                <a:lnTo>
                  <a:pt x="1538" y="1458"/>
                </a:lnTo>
                <a:lnTo>
                  <a:pt x="1529" y="1455"/>
                </a:lnTo>
                <a:lnTo>
                  <a:pt x="1519" y="1460"/>
                </a:lnTo>
                <a:lnTo>
                  <a:pt x="1516" y="1456"/>
                </a:lnTo>
                <a:lnTo>
                  <a:pt x="1517" y="1451"/>
                </a:lnTo>
                <a:lnTo>
                  <a:pt x="1519" y="1446"/>
                </a:lnTo>
                <a:lnTo>
                  <a:pt x="1524" y="1445"/>
                </a:lnTo>
                <a:lnTo>
                  <a:pt x="1528" y="1442"/>
                </a:lnTo>
                <a:lnTo>
                  <a:pt x="1536" y="1431"/>
                </a:lnTo>
                <a:lnTo>
                  <a:pt x="1545" y="1425"/>
                </a:lnTo>
                <a:lnTo>
                  <a:pt x="1554" y="1423"/>
                </a:lnTo>
                <a:lnTo>
                  <a:pt x="1587" y="1425"/>
                </a:lnTo>
                <a:lnTo>
                  <a:pt x="1606" y="1443"/>
                </a:lnTo>
                <a:lnTo>
                  <a:pt x="1624" y="1451"/>
                </a:lnTo>
                <a:lnTo>
                  <a:pt x="1632" y="1457"/>
                </a:lnTo>
                <a:lnTo>
                  <a:pt x="1634" y="1458"/>
                </a:lnTo>
                <a:lnTo>
                  <a:pt x="1636" y="1462"/>
                </a:lnTo>
                <a:lnTo>
                  <a:pt x="1637" y="1472"/>
                </a:lnTo>
                <a:lnTo>
                  <a:pt x="1660" y="1497"/>
                </a:lnTo>
                <a:lnTo>
                  <a:pt x="1666" y="1500"/>
                </a:lnTo>
                <a:lnTo>
                  <a:pt x="1680" y="1501"/>
                </a:lnTo>
                <a:lnTo>
                  <a:pt x="1697" y="1496"/>
                </a:lnTo>
                <a:lnTo>
                  <a:pt x="1704" y="1495"/>
                </a:lnTo>
                <a:lnTo>
                  <a:pt x="1712" y="1497"/>
                </a:lnTo>
                <a:lnTo>
                  <a:pt x="1716" y="1500"/>
                </a:lnTo>
                <a:lnTo>
                  <a:pt x="1721" y="1506"/>
                </a:lnTo>
                <a:lnTo>
                  <a:pt x="1718" y="1513"/>
                </a:lnTo>
                <a:lnTo>
                  <a:pt x="1716" y="1517"/>
                </a:lnTo>
                <a:lnTo>
                  <a:pt x="1712" y="1530"/>
                </a:lnTo>
                <a:lnTo>
                  <a:pt x="1710" y="1533"/>
                </a:lnTo>
                <a:lnTo>
                  <a:pt x="1695" y="1547"/>
                </a:lnTo>
                <a:lnTo>
                  <a:pt x="1689" y="1551"/>
                </a:lnTo>
                <a:lnTo>
                  <a:pt x="1687" y="1569"/>
                </a:lnTo>
                <a:lnTo>
                  <a:pt x="1686" y="1573"/>
                </a:lnTo>
                <a:lnTo>
                  <a:pt x="1686" y="1579"/>
                </a:lnTo>
                <a:lnTo>
                  <a:pt x="1689" y="1592"/>
                </a:lnTo>
                <a:lnTo>
                  <a:pt x="1689" y="1600"/>
                </a:lnTo>
                <a:lnTo>
                  <a:pt x="1687" y="1610"/>
                </a:lnTo>
                <a:lnTo>
                  <a:pt x="1683" y="1622"/>
                </a:lnTo>
                <a:lnTo>
                  <a:pt x="1684" y="1631"/>
                </a:lnTo>
                <a:lnTo>
                  <a:pt x="1685" y="1643"/>
                </a:lnTo>
                <a:lnTo>
                  <a:pt x="1686" y="1639"/>
                </a:lnTo>
                <a:lnTo>
                  <a:pt x="1686" y="1634"/>
                </a:lnTo>
                <a:lnTo>
                  <a:pt x="1687" y="1628"/>
                </a:lnTo>
                <a:lnTo>
                  <a:pt x="1693" y="1612"/>
                </a:lnTo>
                <a:lnTo>
                  <a:pt x="1698" y="1591"/>
                </a:lnTo>
                <a:lnTo>
                  <a:pt x="1704" y="1585"/>
                </a:lnTo>
                <a:lnTo>
                  <a:pt x="1708" y="1584"/>
                </a:lnTo>
                <a:lnTo>
                  <a:pt x="1713" y="1590"/>
                </a:lnTo>
                <a:lnTo>
                  <a:pt x="1715" y="1599"/>
                </a:lnTo>
                <a:lnTo>
                  <a:pt x="1715" y="1612"/>
                </a:lnTo>
                <a:lnTo>
                  <a:pt x="1714" y="1624"/>
                </a:lnTo>
                <a:lnTo>
                  <a:pt x="1710" y="1642"/>
                </a:lnTo>
                <a:lnTo>
                  <a:pt x="1704" y="1655"/>
                </a:lnTo>
                <a:lnTo>
                  <a:pt x="1702" y="1662"/>
                </a:lnTo>
                <a:lnTo>
                  <a:pt x="1705" y="1668"/>
                </a:lnTo>
                <a:lnTo>
                  <a:pt x="1708" y="1673"/>
                </a:lnTo>
                <a:lnTo>
                  <a:pt x="1711" y="1675"/>
                </a:lnTo>
                <a:lnTo>
                  <a:pt x="1716" y="1675"/>
                </a:lnTo>
                <a:lnTo>
                  <a:pt x="1717" y="1673"/>
                </a:lnTo>
                <a:lnTo>
                  <a:pt x="1717" y="1668"/>
                </a:lnTo>
                <a:lnTo>
                  <a:pt x="1716" y="1661"/>
                </a:lnTo>
                <a:lnTo>
                  <a:pt x="1715" y="1656"/>
                </a:lnTo>
                <a:lnTo>
                  <a:pt x="1723" y="1651"/>
                </a:lnTo>
                <a:lnTo>
                  <a:pt x="1730" y="1648"/>
                </a:lnTo>
                <a:lnTo>
                  <a:pt x="1736" y="1641"/>
                </a:lnTo>
                <a:lnTo>
                  <a:pt x="1737" y="1636"/>
                </a:lnTo>
                <a:lnTo>
                  <a:pt x="1739" y="1627"/>
                </a:lnTo>
                <a:lnTo>
                  <a:pt x="1736" y="1614"/>
                </a:lnTo>
                <a:lnTo>
                  <a:pt x="1733" y="1604"/>
                </a:lnTo>
                <a:lnTo>
                  <a:pt x="1724" y="1580"/>
                </a:lnTo>
                <a:lnTo>
                  <a:pt x="1718" y="1568"/>
                </a:lnTo>
                <a:lnTo>
                  <a:pt x="1722" y="1549"/>
                </a:lnTo>
                <a:lnTo>
                  <a:pt x="1729" y="1528"/>
                </a:lnTo>
                <a:lnTo>
                  <a:pt x="1731" y="1523"/>
                </a:lnTo>
                <a:lnTo>
                  <a:pt x="1732" y="1520"/>
                </a:lnTo>
                <a:lnTo>
                  <a:pt x="1733" y="1514"/>
                </a:lnTo>
                <a:lnTo>
                  <a:pt x="1732" y="1508"/>
                </a:lnTo>
                <a:lnTo>
                  <a:pt x="1732" y="1504"/>
                </a:lnTo>
                <a:lnTo>
                  <a:pt x="1725" y="1488"/>
                </a:lnTo>
                <a:lnTo>
                  <a:pt x="1720" y="1483"/>
                </a:lnTo>
                <a:lnTo>
                  <a:pt x="1704" y="1480"/>
                </a:lnTo>
                <a:lnTo>
                  <a:pt x="1700" y="1477"/>
                </a:lnTo>
                <a:lnTo>
                  <a:pt x="1689" y="1461"/>
                </a:lnTo>
                <a:lnTo>
                  <a:pt x="1688" y="1457"/>
                </a:lnTo>
                <a:lnTo>
                  <a:pt x="1685" y="1445"/>
                </a:lnTo>
                <a:lnTo>
                  <a:pt x="1684" y="1442"/>
                </a:lnTo>
                <a:lnTo>
                  <a:pt x="1681" y="1439"/>
                </a:lnTo>
                <a:lnTo>
                  <a:pt x="1671" y="1432"/>
                </a:lnTo>
                <a:lnTo>
                  <a:pt x="1663" y="1429"/>
                </a:lnTo>
                <a:lnTo>
                  <a:pt x="1653" y="1428"/>
                </a:lnTo>
                <a:lnTo>
                  <a:pt x="1646" y="1424"/>
                </a:lnTo>
                <a:lnTo>
                  <a:pt x="1637" y="1413"/>
                </a:lnTo>
                <a:lnTo>
                  <a:pt x="1636" y="1409"/>
                </a:lnTo>
                <a:lnTo>
                  <a:pt x="1633" y="1394"/>
                </a:lnTo>
                <a:lnTo>
                  <a:pt x="1631" y="1386"/>
                </a:lnTo>
                <a:lnTo>
                  <a:pt x="1631" y="1381"/>
                </a:lnTo>
                <a:lnTo>
                  <a:pt x="1635" y="1369"/>
                </a:lnTo>
                <a:lnTo>
                  <a:pt x="1637" y="1358"/>
                </a:lnTo>
                <a:lnTo>
                  <a:pt x="1634" y="1349"/>
                </a:lnTo>
                <a:lnTo>
                  <a:pt x="1630" y="1346"/>
                </a:lnTo>
                <a:lnTo>
                  <a:pt x="1626" y="1342"/>
                </a:lnTo>
                <a:lnTo>
                  <a:pt x="1624" y="1333"/>
                </a:lnTo>
                <a:lnTo>
                  <a:pt x="1623" y="1324"/>
                </a:lnTo>
                <a:lnTo>
                  <a:pt x="1622" y="1317"/>
                </a:lnTo>
                <a:lnTo>
                  <a:pt x="1622" y="1309"/>
                </a:lnTo>
                <a:lnTo>
                  <a:pt x="1624" y="1302"/>
                </a:lnTo>
                <a:lnTo>
                  <a:pt x="1629" y="1294"/>
                </a:lnTo>
                <a:lnTo>
                  <a:pt x="1627" y="1289"/>
                </a:lnTo>
                <a:lnTo>
                  <a:pt x="1628" y="1283"/>
                </a:lnTo>
                <a:lnTo>
                  <a:pt x="1659" y="1274"/>
                </a:lnTo>
                <a:lnTo>
                  <a:pt x="1672" y="1272"/>
                </a:lnTo>
                <a:lnTo>
                  <a:pt x="1732" y="1271"/>
                </a:lnTo>
                <a:lnTo>
                  <a:pt x="1736" y="1268"/>
                </a:lnTo>
                <a:lnTo>
                  <a:pt x="1763" y="1264"/>
                </a:lnTo>
                <a:lnTo>
                  <a:pt x="1774" y="1259"/>
                </a:lnTo>
                <a:lnTo>
                  <a:pt x="1786" y="1264"/>
                </a:lnTo>
                <a:lnTo>
                  <a:pt x="1790" y="1264"/>
                </a:lnTo>
                <a:lnTo>
                  <a:pt x="1799" y="1262"/>
                </a:lnTo>
                <a:lnTo>
                  <a:pt x="1805" y="1251"/>
                </a:lnTo>
                <a:lnTo>
                  <a:pt x="1818" y="1247"/>
                </a:lnTo>
                <a:lnTo>
                  <a:pt x="1839" y="1242"/>
                </a:lnTo>
                <a:lnTo>
                  <a:pt x="1850" y="1243"/>
                </a:lnTo>
                <a:lnTo>
                  <a:pt x="1852" y="1246"/>
                </a:lnTo>
                <a:lnTo>
                  <a:pt x="1855" y="1251"/>
                </a:lnTo>
                <a:lnTo>
                  <a:pt x="1843" y="1264"/>
                </a:lnTo>
                <a:lnTo>
                  <a:pt x="1831" y="1276"/>
                </a:lnTo>
                <a:lnTo>
                  <a:pt x="1822" y="1282"/>
                </a:lnTo>
                <a:lnTo>
                  <a:pt x="1812" y="1292"/>
                </a:lnTo>
                <a:lnTo>
                  <a:pt x="1811" y="1296"/>
                </a:lnTo>
                <a:lnTo>
                  <a:pt x="1811" y="1299"/>
                </a:lnTo>
                <a:lnTo>
                  <a:pt x="1812" y="1307"/>
                </a:lnTo>
                <a:lnTo>
                  <a:pt x="1812" y="1312"/>
                </a:lnTo>
                <a:lnTo>
                  <a:pt x="1822" y="1319"/>
                </a:lnTo>
                <a:lnTo>
                  <a:pt x="1829" y="1328"/>
                </a:lnTo>
                <a:lnTo>
                  <a:pt x="1837" y="1335"/>
                </a:lnTo>
                <a:lnTo>
                  <a:pt x="1842" y="1339"/>
                </a:lnTo>
                <a:lnTo>
                  <a:pt x="1844" y="1337"/>
                </a:lnTo>
                <a:lnTo>
                  <a:pt x="1823" y="1315"/>
                </a:lnTo>
                <a:lnTo>
                  <a:pt x="1818" y="1310"/>
                </a:lnTo>
                <a:lnTo>
                  <a:pt x="1815" y="1305"/>
                </a:lnTo>
                <a:lnTo>
                  <a:pt x="1816" y="1297"/>
                </a:lnTo>
                <a:lnTo>
                  <a:pt x="1819" y="1293"/>
                </a:lnTo>
                <a:lnTo>
                  <a:pt x="1822" y="1289"/>
                </a:lnTo>
                <a:lnTo>
                  <a:pt x="1824" y="1287"/>
                </a:lnTo>
                <a:lnTo>
                  <a:pt x="1832" y="1283"/>
                </a:lnTo>
                <a:lnTo>
                  <a:pt x="1858" y="1277"/>
                </a:lnTo>
                <a:lnTo>
                  <a:pt x="1864" y="1266"/>
                </a:lnTo>
                <a:lnTo>
                  <a:pt x="1867" y="1260"/>
                </a:lnTo>
                <a:lnTo>
                  <a:pt x="1874" y="1253"/>
                </a:lnTo>
                <a:lnTo>
                  <a:pt x="1871" y="1250"/>
                </a:lnTo>
                <a:lnTo>
                  <a:pt x="1866" y="1248"/>
                </a:lnTo>
                <a:lnTo>
                  <a:pt x="1861" y="1244"/>
                </a:lnTo>
                <a:lnTo>
                  <a:pt x="1843" y="1204"/>
                </a:lnTo>
                <a:lnTo>
                  <a:pt x="1839" y="1197"/>
                </a:lnTo>
                <a:lnTo>
                  <a:pt x="1825" y="1193"/>
                </a:lnTo>
                <a:lnTo>
                  <a:pt x="1819" y="1188"/>
                </a:lnTo>
                <a:lnTo>
                  <a:pt x="1825" y="1174"/>
                </a:lnTo>
                <a:lnTo>
                  <a:pt x="1833" y="1171"/>
                </a:lnTo>
                <a:lnTo>
                  <a:pt x="1838" y="1171"/>
                </a:lnTo>
                <a:lnTo>
                  <a:pt x="1842" y="1175"/>
                </a:lnTo>
                <a:lnTo>
                  <a:pt x="1850" y="1187"/>
                </a:lnTo>
                <a:lnTo>
                  <a:pt x="1862" y="1182"/>
                </a:lnTo>
                <a:lnTo>
                  <a:pt x="1857" y="1177"/>
                </a:lnTo>
                <a:lnTo>
                  <a:pt x="1850" y="1171"/>
                </a:lnTo>
                <a:lnTo>
                  <a:pt x="1843" y="1161"/>
                </a:lnTo>
                <a:lnTo>
                  <a:pt x="1834" y="1153"/>
                </a:lnTo>
                <a:lnTo>
                  <a:pt x="1823" y="1147"/>
                </a:lnTo>
                <a:lnTo>
                  <a:pt x="1811" y="1145"/>
                </a:lnTo>
                <a:lnTo>
                  <a:pt x="1815" y="1132"/>
                </a:lnTo>
                <a:lnTo>
                  <a:pt x="1821" y="1134"/>
                </a:lnTo>
                <a:lnTo>
                  <a:pt x="1823" y="1130"/>
                </a:lnTo>
                <a:lnTo>
                  <a:pt x="1826" y="1122"/>
                </a:lnTo>
                <a:lnTo>
                  <a:pt x="1842" y="1140"/>
                </a:lnTo>
                <a:lnTo>
                  <a:pt x="1849" y="1135"/>
                </a:lnTo>
                <a:lnTo>
                  <a:pt x="1855" y="1127"/>
                </a:lnTo>
                <a:lnTo>
                  <a:pt x="1868" y="1106"/>
                </a:lnTo>
                <a:lnTo>
                  <a:pt x="1870" y="1096"/>
                </a:lnTo>
                <a:lnTo>
                  <a:pt x="1864" y="1090"/>
                </a:lnTo>
                <a:lnTo>
                  <a:pt x="1859" y="1088"/>
                </a:lnTo>
                <a:lnTo>
                  <a:pt x="1852" y="1088"/>
                </a:lnTo>
                <a:lnTo>
                  <a:pt x="1851" y="1082"/>
                </a:lnTo>
                <a:lnTo>
                  <a:pt x="1854" y="1074"/>
                </a:lnTo>
                <a:lnTo>
                  <a:pt x="1860" y="1071"/>
                </a:lnTo>
                <a:lnTo>
                  <a:pt x="1877" y="1080"/>
                </a:lnTo>
                <a:lnTo>
                  <a:pt x="1906" y="1058"/>
                </a:lnTo>
                <a:lnTo>
                  <a:pt x="1914" y="1047"/>
                </a:lnTo>
                <a:lnTo>
                  <a:pt x="1935" y="1033"/>
                </a:lnTo>
                <a:lnTo>
                  <a:pt x="1945" y="1035"/>
                </a:lnTo>
                <a:lnTo>
                  <a:pt x="1965" y="1016"/>
                </a:lnTo>
                <a:lnTo>
                  <a:pt x="1994" y="1008"/>
                </a:lnTo>
                <a:lnTo>
                  <a:pt x="2011" y="1008"/>
                </a:lnTo>
                <a:lnTo>
                  <a:pt x="2024" y="997"/>
                </a:lnTo>
                <a:lnTo>
                  <a:pt x="2043" y="993"/>
                </a:lnTo>
                <a:lnTo>
                  <a:pt x="2050" y="989"/>
                </a:lnTo>
                <a:lnTo>
                  <a:pt x="2084" y="978"/>
                </a:lnTo>
                <a:lnTo>
                  <a:pt x="2102" y="970"/>
                </a:lnTo>
                <a:lnTo>
                  <a:pt x="2105" y="963"/>
                </a:lnTo>
                <a:lnTo>
                  <a:pt x="2088" y="969"/>
                </a:lnTo>
                <a:lnTo>
                  <a:pt x="2084" y="964"/>
                </a:lnTo>
                <a:lnTo>
                  <a:pt x="2081" y="967"/>
                </a:lnTo>
                <a:lnTo>
                  <a:pt x="2078" y="972"/>
                </a:lnTo>
                <a:lnTo>
                  <a:pt x="2070" y="963"/>
                </a:lnTo>
                <a:lnTo>
                  <a:pt x="2068" y="965"/>
                </a:lnTo>
                <a:lnTo>
                  <a:pt x="2067" y="970"/>
                </a:lnTo>
                <a:lnTo>
                  <a:pt x="2064" y="971"/>
                </a:lnTo>
                <a:lnTo>
                  <a:pt x="2060" y="970"/>
                </a:lnTo>
                <a:lnTo>
                  <a:pt x="2059" y="960"/>
                </a:lnTo>
                <a:lnTo>
                  <a:pt x="2063" y="947"/>
                </a:lnTo>
                <a:lnTo>
                  <a:pt x="2068" y="954"/>
                </a:lnTo>
                <a:lnTo>
                  <a:pt x="2073" y="943"/>
                </a:lnTo>
                <a:lnTo>
                  <a:pt x="2077" y="943"/>
                </a:lnTo>
                <a:lnTo>
                  <a:pt x="2087" y="950"/>
                </a:lnTo>
                <a:lnTo>
                  <a:pt x="2094" y="943"/>
                </a:lnTo>
                <a:lnTo>
                  <a:pt x="2103" y="939"/>
                </a:lnTo>
                <a:lnTo>
                  <a:pt x="2113" y="942"/>
                </a:lnTo>
                <a:lnTo>
                  <a:pt x="2117" y="942"/>
                </a:lnTo>
                <a:lnTo>
                  <a:pt x="2119" y="935"/>
                </a:lnTo>
                <a:lnTo>
                  <a:pt x="2136" y="941"/>
                </a:lnTo>
                <a:lnTo>
                  <a:pt x="2147" y="937"/>
                </a:lnTo>
                <a:lnTo>
                  <a:pt x="2155" y="938"/>
                </a:lnTo>
                <a:lnTo>
                  <a:pt x="2167" y="941"/>
                </a:lnTo>
                <a:lnTo>
                  <a:pt x="2172" y="946"/>
                </a:lnTo>
                <a:lnTo>
                  <a:pt x="2169" y="956"/>
                </a:lnTo>
                <a:lnTo>
                  <a:pt x="2157" y="973"/>
                </a:lnTo>
                <a:lnTo>
                  <a:pt x="2161" y="976"/>
                </a:lnTo>
                <a:lnTo>
                  <a:pt x="2167" y="968"/>
                </a:lnTo>
                <a:lnTo>
                  <a:pt x="2187" y="957"/>
                </a:lnTo>
                <a:lnTo>
                  <a:pt x="2191" y="959"/>
                </a:lnTo>
                <a:lnTo>
                  <a:pt x="2188" y="969"/>
                </a:lnTo>
                <a:lnTo>
                  <a:pt x="2187" y="973"/>
                </a:lnTo>
                <a:lnTo>
                  <a:pt x="2200" y="967"/>
                </a:lnTo>
                <a:lnTo>
                  <a:pt x="2212" y="955"/>
                </a:lnTo>
                <a:lnTo>
                  <a:pt x="2217" y="953"/>
                </a:lnTo>
                <a:lnTo>
                  <a:pt x="2222" y="960"/>
                </a:lnTo>
                <a:lnTo>
                  <a:pt x="2227" y="953"/>
                </a:lnTo>
                <a:lnTo>
                  <a:pt x="2228" y="946"/>
                </a:lnTo>
                <a:lnTo>
                  <a:pt x="2237" y="945"/>
                </a:lnTo>
                <a:lnTo>
                  <a:pt x="2241" y="938"/>
                </a:lnTo>
                <a:lnTo>
                  <a:pt x="2247" y="933"/>
                </a:lnTo>
                <a:lnTo>
                  <a:pt x="2252" y="931"/>
                </a:lnTo>
                <a:lnTo>
                  <a:pt x="2263" y="922"/>
                </a:lnTo>
                <a:lnTo>
                  <a:pt x="2267" y="925"/>
                </a:lnTo>
                <a:lnTo>
                  <a:pt x="2275" y="927"/>
                </a:lnTo>
                <a:lnTo>
                  <a:pt x="2282" y="932"/>
                </a:lnTo>
                <a:lnTo>
                  <a:pt x="2295" y="942"/>
                </a:lnTo>
                <a:lnTo>
                  <a:pt x="2297" y="945"/>
                </a:lnTo>
                <a:lnTo>
                  <a:pt x="2298" y="946"/>
                </a:lnTo>
                <a:lnTo>
                  <a:pt x="2302" y="953"/>
                </a:lnTo>
                <a:lnTo>
                  <a:pt x="2299" y="964"/>
                </a:lnTo>
                <a:lnTo>
                  <a:pt x="2296" y="979"/>
                </a:lnTo>
                <a:lnTo>
                  <a:pt x="2290" y="986"/>
                </a:lnTo>
                <a:lnTo>
                  <a:pt x="2294" y="986"/>
                </a:lnTo>
                <a:lnTo>
                  <a:pt x="2296" y="984"/>
                </a:lnTo>
                <a:lnTo>
                  <a:pt x="2301" y="974"/>
                </a:lnTo>
                <a:lnTo>
                  <a:pt x="2305" y="967"/>
                </a:lnTo>
                <a:lnTo>
                  <a:pt x="2304" y="937"/>
                </a:lnTo>
                <a:lnTo>
                  <a:pt x="2297" y="922"/>
                </a:lnTo>
                <a:lnTo>
                  <a:pt x="2291" y="917"/>
                </a:lnTo>
                <a:lnTo>
                  <a:pt x="2278" y="901"/>
                </a:lnTo>
                <a:lnTo>
                  <a:pt x="2274" y="894"/>
                </a:lnTo>
                <a:lnTo>
                  <a:pt x="2268" y="886"/>
                </a:lnTo>
                <a:lnTo>
                  <a:pt x="2270" y="882"/>
                </a:lnTo>
                <a:lnTo>
                  <a:pt x="2295" y="888"/>
                </a:lnTo>
                <a:lnTo>
                  <a:pt x="2308" y="885"/>
                </a:lnTo>
                <a:lnTo>
                  <a:pt x="2321" y="886"/>
                </a:lnTo>
                <a:lnTo>
                  <a:pt x="2339" y="880"/>
                </a:lnTo>
                <a:lnTo>
                  <a:pt x="2347" y="887"/>
                </a:lnTo>
                <a:lnTo>
                  <a:pt x="2356" y="887"/>
                </a:lnTo>
                <a:lnTo>
                  <a:pt x="2366" y="893"/>
                </a:lnTo>
                <a:lnTo>
                  <a:pt x="2369" y="886"/>
                </a:lnTo>
                <a:lnTo>
                  <a:pt x="2352" y="878"/>
                </a:lnTo>
                <a:lnTo>
                  <a:pt x="2345" y="879"/>
                </a:lnTo>
                <a:lnTo>
                  <a:pt x="2342" y="875"/>
                </a:lnTo>
                <a:lnTo>
                  <a:pt x="2345" y="866"/>
                </a:lnTo>
                <a:lnTo>
                  <a:pt x="2348" y="852"/>
                </a:lnTo>
                <a:lnTo>
                  <a:pt x="2345" y="841"/>
                </a:lnTo>
                <a:lnTo>
                  <a:pt x="2342" y="834"/>
                </a:lnTo>
                <a:lnTo>
                  <a:pt x="2341" y="822"/>
                </a:lnTo>
                <a:lnTo>
                  <a:pt x="2344" y="808"/>
                </a:lnTo>
                <a:lnTo>
                  <a:pt x="2351" y="802"/>
                </a:lnTo>
                <a:lnTo>
                  <a:pt x="2355" y="791"/>
                </a:lnTo>
                <a:lnTo>
                  <a:pt x="2363" y="775"/>
                </a:lnTo>
                <a:lnTo>
                  <a:pt x="2401" y="726"/>
                </a:lnTo>
                <a:lnTo>
                  <a:pt x="2420" y="706"/>
                </a:lnTo>
                <a:lnTo>
                  <a:pt x="2427" y="704"/>
                </a:lnTo>
                <a:lnTo>
                  <a:pt x="2435" y="706"/>
                </a:lnTo>
                <a:lnTo>
                  <a:pt x="2450" y="689"/>
                </a:lnTo>
                <a:lnTo>
                  <a:pt x="2456" y="689"/>
                </a:lnTo>
                <a:lnTo>
                  <a:pt x="2479" y="702"/>
                </a:lnTo>
                <a:lnTo>
                  <a:pt x="2484" y="712"/>
                </a:lnTo>
                <a:lnTo>
                  <a:pt x="2496" y="719"/>
                </a:lnTo>
                <a:lnTo>
                  <a:pt x="2510" y="723"/>
                </a:lnTo>
                <a:lnTo>
                  <a:pt x="2516" y="729"/>
                </a:lnTo>
                <a:lnTo>
                  <a:pt x="2520" y="735"/>
                </a:lnTo>
                <a:lnTo>
                  <a:pt x="2522" y="745"/>
                </a:lnTo>
                <a:lnTo>
                  <a:pt x="2511" y="751"/>
                </a:lnTo>
                <a:lnTo>
                  <a:pt x="2499" y="769"/>
                </a:lnTo>
                <a:lnTo>
                  <a:pt x="2482" y="779"/>
                </a:lnTo>
                <a:lnTo>
                  <a:pt x="2461" y="786"/>
                </a:lnTo>
                <a:lnTo>
                  <a:pt x="2457" y="791"/>
                </a:lnTo>
                <a:lnTo>
                  <a:pt x="2496" y="792"/>
                </a:lnTo>
                <a:lnTo>
                  <a:pt x="2508" y="791"/>
                </a:lnTo>
                <a:lnTo>
                  <a:pt x="2510" y="806"/>
                </a:lnTo>
                <a:lnTo>
                  <a:pt x="2514" y="807"/>
                </a:lnTo>
                <a:lnTo>
                  <a:pt x="2525" y="799"/>
                </a:lnTo>
                <a:lnTo>
                  <a:pt x="2532" y="799"/>
                </a:lnTo>
                <a:lnTo>
                  <a:pt x="2545" y="804"/>
                </a:lnTo>
                <a:lnTo>
                  <a:pt x="2548" y="802"/>
                </a:lnTo>
                <a:lnTo>
                  <a:pt x="2553" y="801"/>
                </a:lnTo>
                <a:lnTo>
                  <a:pt x="2565" y="808"/>
                </a:lnTo>
                <a:lnTo>
                  <a:pt x="2570" y="818"/>
                </a:lnTo>
                <a:lnTo>
                  <a:pt x="2562" y="834"/>
                </a:lnTo>
                <a:lnTo>
                  <a:pt x="2553" y="848"/>
                </a:lnTo>
                <a:lnTo>
                  <a:pt x="2543" y="872"/>
                </a:lnTo>
                <a:lnTo>
                  <a:pt x="2539" y="870"/>
                </a:lnTo>
                <a:lnTo>
                  <a:pt x="2534" y="869"/>
                </a:lnTo>
                <a:lnTo>
                  <a:pt x="2535" y="881"/>
                </a:lnTo>
                <a:lnTo>
                  <a:pt x="2544" y="881"/>
                </a:lnTo>
                <a:lnTo>
                  <a:pt x="2549" y="886"/>
                </a:lnTo>
                <a:lnTo>
                  <a:pt x="2561" y="879"/>
                </a:lnTo>
                <a:lnTo>
                  <a:pt x="2577" y="881"/>
                </a:lnTo>
                <a:lnTo>
                  <a:pt x="2581" y="880"/>
                </a:lnTo>
                <a:lnTo>
                  <a:pt x="2587" y="872"/>
                </a:lnTo>
                <a:lnTo>
                  <a:pt x="2589" y="859"/>
                </a:lnTo>
                <a:lnTo>
                  <a:pt x="2591" y="850"/>
                </a:lnTo>
                <a:lnTo>
                  <a:pt x="2597" y="847"/>
                </a:lnTo>
                <a:lnTo>
                  <a:pt x="2603" y="850"/>
                </a:lnTo>
                <a:lnTo>
                  <a:pt x="2613" y="850"/>
                </a:lnTo>
                <a:lnTo>
                  <a:pt x="2638" y="845"/>
                </a:lnTo>
                <a:lnTo>
                  <a:pt x="2660" y="851"/>
                </a:lnTo>
                <a:lnTo>
                  <a:pt x="2677" y="844"/>
                </a:lnTo>
                <a:lnTo>
                  <a:pt x="2700" y="849"/>
                </a:lnTo>
                <a:lnTo>
                  <a:pt x="2710" y="855"/>
                </a:lnTo>
                <a:lnTo>
                  <a:pt x="2717" y="864"/>
                </a:lnTo>
                <a:lnTo>
                  <a:pt x="2723" y="867"/>
                </a:lnTo>
                <a:lnTo>
                  <a:pt x="2729" y="875"/>
                </a:lnTo>
                <a:lnTo>
                  <a:pt x="2734" y="886"/>
                </a:lnTo>
                <a:lnTo>
                  <a:pt x="2731" y="895"/>
                </a:lnTo>
                <a:lnTo>
                  <a:pt x="2729" y="901"/>
                </a:lnTo>
                <a:lnTo>
                  <a:pt x="2736" y="894"/>
                </a:lnTo>
                <a:lnTo>
                  <a:pt x="2741" y="893"/>
                </a:lnTo>
                <a:lnTo>
                  <a:pt x="2745" y="897"/>
                </a:lnTo>
                <a:lnTo>
                  <a:pt x="2753" y="900"/>
                </a:lnTo>
                <a:lnTo>
                  <a:pt x="2755" y="925"/>
                </a:lnTo>
                <a:lnTo>
                  <a:pt x="2757" y="929"/>
                </a:lnTo>
                <a:lnTo>
                  <a:pt x="2759" y="938"/>
                </a:lnTo>
                <a:lnTo>
                  <a:pt x="2756" y="945"/>
                </a:lnTo>
                <a:lnTo>
                  <a:pt x="2754" y="949"/>
                </a:lnTo>
                <a:lnTo>
                  <a:pt x="2760" y="948"/>
                </a:lnTo>
                <a:lnTo>
                  <a:pt x="2768" y="940"/>
                </a:lnTo>
                <a:lnTo>
                  <a:pt x="2769" y="937"/>
                </a:lnTo>
                <a:lnTo>
                  <a:pt x="2771" y="931"/>
                </a:lnTo>
                <a:lnTo>
                  <a:pt x="2768" y="925"/>
                </a:lnTo>
                <a:lnTo>
                  <a:pt x="2766" y="921"/>
                </a:lnTo>
                <a:lnTo>
                  <a:pt x="2769" y="919"/>
                </a:lnTo>
                <a:lnTo>
                  <a:pt x="2776" y="920"/>
                </a:lnTo>
                <a:lnTo>
                  <a:pt x="2779" y="930"/>
                </a:lnTo>
                <a:lnTo>
                  <a:pt x="2781" y="940"/>
                </a:lnTo>
                <a:lnTo>
                  <a:pt x="2786" y="972"/>
                </a:lnTo>
                <a:lnTo>
                  <a:pt x="2796" y="968"/>
                </a:lnTo>
                <a:lnTo>
                  <a:pt x="2796" y="977"/>
                </a:lnTo>
                <a:lnTo>
                  <a:pt x="2792" y="999"/>
                </a:lnTo>
                <a:lnTo>
                  <a:pt x="2788" y="1015"/>
                </a:lnTo>
                <a:lnTo>
                  <a:pt x="2786" y="1018"/>
                </a:lnTo>
                <a:lnTo>
                  <a:pt x="2783" y="1019"/>
                </a:lnTo>
                <a:lnTo>
                  <a:pt x="2784" y="1011"/>
                </a:lnTo>
                <a:lnTo>
                  <a:pt x="2782" y="1006"/>
                </a:lnTo>
                <a:lnTo>
                  <a:pt x="2780" y="1003"/>
                </a:lnTo>
                <a:lnTo>
                  <a:pt x="2770" y="1000"/>
                </a:lnTo>
                <a:lnTo>
                  <a:pt x="2753" y="980"/>
                </a:lnTo>
                <a:lnTo>
                  <a:pt x="2748" y="978"/>
                </a:lnTo>
                <a:lnTo>
                  <a:pt x="2747" y="979"/>
                </a:lnTo>
                <a:lnTo>
                  <a:pt x="2747" y="981"/>
                </a:lnTo>
                <a:lnTo>
                  <a:pt x="2756" y="994"/>
                </a:lnTo>
                <a:lnTo>
                  <a:pt x="2764" y="1018"/>
                </a:lnTo>
                <a:lnTo>
                  <a:pt x="2772" y="1011"/>
                </a:lnTo>
                <a:lnTo>
                  <a:pt x="2774" y="1012"/>
                </a:lnTo>
                <a:lnTo>
                  <a:pt x="2778" y="1023"/>
                </a:lnTo>
                <a:lnTo>
                  <a:pt x="2786" y="1028"/>
                </a:lnTo>
                <a:lnTo>
                  <a:pt x="2791" y="1035"/>
                </a:lnTo>
                <a:lnTo>
                  <a:pt x="2787" y="1057"/>
                </a:lnTo>
                <a:lnTo>
                  <a:pt x="2763" y="1095"/>
                </a:lnTo>
                <a:lnTo>
                  <a:pt x="2738" y="1117"/>
                </a:lnTo>
                <a:lnTo>
                  <a:pt x="2726" y="1132"/>
                </a:lnTo>
                <a:lnTo>
                  <a:pt x="2706" y="1143"/>
                </a:lnTo>
                <a:lnTo>
                  <a:pt x="2692" y="1157"/>
                </a:lnTo>
                <a:lnTo>
                  <a:pt x="2674" y="1168"/>
                </a:lnTo>
                <a:lnTo>
                  <a:pt x="2668" y="1179"/>
                </a:lnTo>
                <a:lnTo>
                  <a:pt x="2655" y="1187"/>
                </a:lnTo>
                <a:lnTo>
                  <a:pt x="2656" y="1190"/>
                </a:lnTo>
                <a:lnTo>
                  <a:pt x="2657" y="1195"/>
                </a:lnTo>
                <a:lnTo>
                  <a:pt x="2656" y="1201"/>
                </a:lnTo>
                <a:lnTo>
                  <a:pt x="2654" y="1206"/>
                </a:lnTo>
                <a:lnTo>
                  <a:pt x="2643" y="1217"/>
                </a:lnTo>
                <a:lnTo>
                  <a:pt x="2628" y="1224"/>
                </a:lnTo>
                <a:lnTo>
                  <a:pt x="2597" y="1267"/>
                </a:lnTo>
                <a:lnTo>
                  <a:pt x="2582" y="1275"/>
                </a:lnTo>
                <a:lnTo>
                  <a:pt x="2565" y="1276"/>
                </a:lnTo>
                <a:lnTo>
                  <a:pt x="2561" y="1280"/>
                </a:lnTo>
                <a:lnTo>
                  <a:pt x="2548" y="1306"/>
                </a:lnTo>
                <a:lnTo>
                  <a:pt x="2544" y="1311"/>
                </a:lnTo>
                <a:lnTo>
                  <a:pt x="2527" y="1314"/>
                </a:lnTo>
                <a:lnTo>
                  <a:pt x="2509" y="1356"/>
                </a:lnTo>
                <a:lnTo>
                  <a:pt x="2499" y="1370"/>
                </a:lnTo>
                <a:lnTo>
                  <a:pt x="2490" y="1378"/>
                </a:lnTo>
                <a:lnTo>
                  <a:pt x="2499" y="1377"/>
                </a:lnTo>
                <a:lnTo>
                  <a:pt x="2510" y="1371"/>
                </a:lnTo>
                <a:lnTo>
                  <a:pt x="2523" y="1358"/>
                </a:lnTo>
                <a:lnTo>
                  <a:pt x="2526" y="1351"/>
                </a:lnTo>
                <a:lnTo>
                  <a:pt x="2528" y="1344"/>
                </a:lnTo>
                <a:lnTo>
                  <a:pt x="2531" y="1339"/>
                </a:lnTo>
                <a:lnTo>
                  <a:pt x="2537" y="1335"/>
                </a:lnTo>
                <a:lnTo>
                  <a:pt x="2559" y="1330"/>
                </a:lnTo>
                <a:lnTo>
                  <a:pt x="2568" y="1332"/>
                </a:lnTo>
                <a:lnTo>
                  <a:pt x="2582" y="1331"/>
                </a:lnTo>
                <a:lnTo>
                  <a:pt x="2590" y="1323"/>
                </a:lnTo>
                <a:lnTo>
                  <a:pt x="2596" y="1320"/>
                </a:lnTo>
                <a:lnTo>
                  <a:pt x="2600" y="1319"/>
                </a:lnTo>
                <a:lnTo>
                  <a:pt x="2603" y="1314"/>
                </a:lnTo>
                <a:lnTo>
                  <a:pt x="2611" y="1313"/>
                </a:lnTo>
                <a:lnTo>
                  <a:pt x="2629" y="1306"/>
                </a:lnTo>
                <a:lnTo>
                  <a:pt x="2631" y="1303"/>
                </a:lnTo>
                <a:lnTo>
                  <a:pt x="2637" y="1292"/>
                </a:lnTo>
                <a:lnTo>
                  <a:pt x="2648" y="1296"/>
                </a:lnTo>
                <a:lnTo>
                  <a:pt x="2655" y="1294"/>
                </a:lnTo>
                <a:lnTo>
                  <a:pt x="2675" y="1275"/>
                </a:lnTo>
                <a:lnTo>
                  <a:pt x="2688" y="1267"/>
                </a:lnTo>
                <a:lnTo>
                  <a:pt x="2691" y="1262"/>
                </a:lnTo>
                <a:lnTo>
                  <a:pt x="2689" y="1258"/>
                </a:lnTo>
                <a:lnTo>
                  <a:pt x="2686" y="1256"/>
                </a:lnTo>
                <a:lnTo>
                  <a:pt x="2674" y="1263"/>
                </a:lnTo>
                <a:lnTo>
                  <a:pt x="2664" y="1265"/>
                </a:lnTo>
                <a:lnTo>
                  <a:pt x="2652" y="1263"/>
                </a:lnTo>
                <a:lnTo>
                  <a:pt x="2650" y="1260"/>
                </a:lnTo>
                <a:lnTo>
                  <a:pt x="2649" y="1253"/>
                </a:lnTo>
                <a:lnTo>
                  <a:pt x="2652" y="1243"/>
                </a:lnTo>
                <a:lnTo>
                  <a:pt x="2656" y="1237"/>
                </a:lnTo>
                <a:lnTo>
                  <a:pt x="2663" y="1229"/>
                </a:lnTo>
                <a:lnTo>
                  <a:pt x="2670" y="1226"/>
                </a:lnTo>
                <a:lnTo>
                  <a:pt x="2693" y="1235"/>
                </a:lnTo>
                <a:lnTo>
                  <a:pt x="2697" y="1236"/>
                </a:lnTo>
                <a:lnTo>
                  <a:pt x="2700" y="1221"/>
                </a:lnTo>
                <a:lnTo>
                  <a:pt x="2707" y="1222"/>
                </a:lnTo>
                <a:lnTo>
                  <a:pt x="2715" y="1225"/>
                </a:lnTo>
                <a:lnTo>
                  <a:pt x="2712" y="1228"/>
                </a:lnTo>
                <a:lnTo>
                  <a:pt x="2704" y="1232"/>
                </a:lnTo>
                <a:lnTo>
                  <a:pt x="2706" y="1243"/>
                </a:lnTo>
                <a:lnTo>
                  <a:pt x="2710" y="1250"/>
                </a:lnTo>
                <a:lnTo>
                  <a:pt x="2724" y="1260"/>
                </a:lnTo>
                <a:lnTo>
                  <a:pt x="2736" y="1265"/>
                </a:lnTo>
                <a:lnTo>
                  <a:pt x="2745" y="1265"/>
                </a:lnTo>
                <a:lnTo>
                  <a:pt x="2758" y="1260"/>
                </a:lnTo>
                <a:lnTo>
                  <a:pt x="2761" y="1257"/>
                </a:lnTo>
                <a:lnTo>
                  <a:pt x="2763" y="1249"/>
                </a:lnTo>
                <a:lnTo>
                  <a:pt x="2760" y="1233"/>
                </a:lnTo>
                <a:lnTo>
                  <a:pt x="2763" y="1235"/>
                </a:lnTo>
                <a:lnTo>
                  <a:pt x="2767" y="1239"/>
                </a:lnTo>
                <a:lnTo>
                  <a:pt x="2772" y="1249"/>
                </a:lnTo>
                <a:lnTo>
                  <a:pt x="2777" y="1265"/>
                </a:lnTo>
                <a:lnTo>
                  <a:pt x="2780" y="1273"/>
                </a:lnTo>
                <a:lnTo>
                  <a:pt x="2778" y="1281"/>
                </a:lnTo>
                <a:lnTo>
                  <a:pt x="2771" y="1296"/>
                </a:lnTo>
                <a:lnTo>
                  <a:pt x="2775" y="1304"/>
                </a:lnTo>
                <a:lnTo>
                  <a:pt x="2783" y="1310"/>
                </a:lnTo>
                <a:lnTo>
                  <a:pt x="2783" y="1334"/>
                </a:lnTo>
                <a:lnTo>
                  <a:pt x="2782" y="1346"/>
                </a:lnTo>
                <a:lnTo>
                  <a:pt x="2778" y="1359"/>
                </a:lnTo>
                <a:lnTo>
                  <a:pt x="2774" y="1364"/>
                </a:lnTo>
                <a:lnTo>
                  <a:pt x="2770" y="1372"/>
                </a:lnTo>
                <a:lnTo>
                  <a:pt x="2771" y="1379"/>
                </a:lnTo>
                <a:lnTo>
                  <a:pt x="2772" y="1384"/>
                </a:lnTo>
                <a:lnTo>
                  <a:pt x="2776" y="1392"/>
                </a:lnTo>
                <a:lnTo>
                  <a:pt x="2789" y="1395"/>
                </a:lnTo>
                <a:lnTo>
                  <a:pt x="2790" y="1393"/>
                </a:lnTo>
                <a:lnTo>
                  <a:pt x="2787" y="1390"/>
                </a:lnTo>
                <a:lnTo>
                  <a:pt x="2779" y="1386"/>
                </a:lnTo>
                <a:lnTo>
                  <a:pt x="2776" y="1383"/>
                </a:lnTo>
                <a:lnTo>
                  <a:pt x="2773" y="1375"/>
                </a:lnTo>
                <a:lnTo>
                  <a:pt x="2776" y="1366"/>
                </a:lnTo>
                <a:lnTo>
                  <a:pt x="2780" y="1360"/>
                </a:lnTo>
                <a:lnTo>
                  <a:pt x="2784" y="1345"/>
                </a:lnTo>
                <a:lnTo>
                  <a:pt x="2786" y="1335"/>
                </a:lnTo>
                <a:lnTo>
                  <a:pt x="2785" y="1324"/>
                </a:lnTo>
                <a:lnTo>
                  <a:pt x="2788" y="1319"/>
                </a:lnTo>
                <a:lnTo>
                  <a:pt x="2792" y="1313"/>
                </a:lnTo>
                <a:lnTo>
                  <a:pt x="2795" y="1312"/>
                </a:lnTo>
                <a:lnTo>
                  <a:pt x="2797" y="1310"/>
                </a:lnTo>
                <a:lnTo>
                  <a:pt x="2793" y="1307"/>
                </a:lnTo>
                <a:lnTo>
                  <a:pt x="2790" y="1306"/>
                </a:lnTo>
                <a:lnTo>
                  <a:pt x="2784" y="1299"/>
                </a:lnTo>
                <a:lnTo>
                  <a:pt x="2783" y="1290"/>
                </a:lnTo>
                <a:lnTo>
                  <a:pt x="2796" y="1287"/>
                </a:lnTo>
                <a:lnTo>
                  <a:pt x="2803" y="1281"/>
                </a:lnTo>
                <a:lnTo>
                  <a:pt x="2829" y="1278"/>
                </a:lnTo>
                <a:lnTo>
                  <a:pt x="2847" y="1266"/>
                </a:lnTo>
                <a:lnTo>
                  <a:pt x="2888" y="1269"/>
                </a:lnTo>
                <a:lnTo>
                  <a:pt x="2917" y="1279"/>
                </a:lnTo>
                <a:lnTo>
                  <a:pt x="2957" y="1280"/>
                </a:lnTo>
                <a:lnTo>
                  <a:pt x="2971" y="1286"/>
                </a:lnTo>
                <a:lnTo>
                  <a:pt x="2973" y="1289"/>
                </a:lnTo>
                <a:lnTo>
                  <a:pt x="2974" y="1293"/>
                </a:lnTo>
                <a:lnTo>
                  <a:pt x="2967" y="1295"/>
                </a:lnTo>
                <a:lnTo>
                  <a:pt x="2957" y="1295"/>
                </a:lnTo>
                <a:lnTo>
                  <a:pt x="2954" y="1307"/>
                </a:lnTo>
                <a:lnTo>
                  <a:pt x="2956" y="1322"/>
                </a:lnTo>
                <a:lnTo>
                  <a:pt x="2974" y="1338"/>
                </a:lnTo>
                <a:lnTo>
                  <a:pt x="2991" y="1344"/>
                </a:lnTo>
                <a:lnTo>
                  <a:pt x="3002" y="1354"/>
                </a:lnTo>
                <a:lnTo>
                  <a:pt x="3008" y="1355"/>
                </a:lnTo>
                <a:lnTo>
                  <a:pt x="3032" y="1354"/>
                </a:lnTo>
                <a:lnTo>
                  <a:pt x="3046" y="1359"/>
                </a:lnTo>
                <a:lnTo>
                  <a:pt x="3058" y="1355"/>
                </a:lnTo>
                <a:lnTo>
                  <a:pt x="3072" y="1355"/>
                </a:lnTo>
                <a:lnTo>
                  <a:pt x="3077" y="1356"/>
                </a:lnTo>
                <a:lnTo>
                  <a:pt x="3082" y="1364"/>
                </a:lnTo>
                <a:lnTo>
                  <a:pt x="3090" y="1366"/>
                </a:lnTo>
                <a:lnTo>
                  <a:pt x="3100" y="1366"/>
                </a:lnTo>
                <a:lnTo>
                  <a:pt x="3105" y="1365"/>
                </a:lnTo>
                <a:lnTo>
                  <a:pt x="3107" y="1363"/>
                </a:lnTo>
                <a:lnTo>
                  <a:pt x="3107" y="1360"/>
                </a:lnTo>
                <a:lnTo>
                  <a:pt x="3099" y="1355"/>
                </a:lnTo>
                <a:lnTo>
                  <a:pt x="3099" y="1349"/>
                </a:lnTo>
                <a:lnTo>
                  <a:pt x="3103" y="1348"/>
                </a:lnTo>
                <a:lnTo>
                  <a:pt x="3116" y="1356"/>
                </a:lnTo>
                <a:lnTo>
                  <a:pt x="3122" y="1357"/>
                </a:lnTo>
                <a:lnTo>
                  <a:pt x="3127" y="1351"/>
                </a:lnTo>
                <a:lnTo>
                  <a:pt x="3130" y="1341"/>
                </a:lnTo>
                <a:lnTo>
                  <a:pt x="3132" y="1334"/>
                </a:lnTo>
                <a:lnTo>
                  <a:pt x="3134" y="1331"/>
                </a:lnTo>
                <a:lnTo>
                  <a:pt x="3136" y="1330"/>
                </a:lnTo>
                <a:lnTo>
                  <a:pt x="3138" y="1328"/>
                </a:lnTo>
                <a:lnTo>
                  <a:pt x="3134" y="1320"/>
                </a:lnTo>
                <a:lnTo>
                  <a:pt x="3129" y="1310"/>
                </a:lnTo>
                <a:lnTo>
                  <a:pt x="3128" y="1303"/>
                </a:lnTo>
                <a:lnTo>
                  <a:pt x="3127" y="1299"/>
                </a:lnTo>
                <a:lnTo>
                  <a:pt x="3127" y="1287"/>
                </a:lnTo>
                <a:lnTo>
                  <a:pt x="3131" y="1274"/>
                </a:lnTo>
                <a:lnTo>
                  <a:pt x="3133" y="1270"/>
                </a:lnTo>
                <a:lnTo>
                  <a:pt x="3144" y="1275"/>
                </a:lnTo>
                <a:lnTo>
                  <a:pt x="3149" y="1267"/>
                </a:lnTo>
                <a:lnTo>
                  <a:pt x="3152" y="1264"/>
                </a:lnTo>
                <a:lnTo>
                  <a:pt x="3165" y="1259"/>
                </a:lnTo>
                <a:lnTo>
                  <a:pt x="3170" y="1260"/>
                </a:lnTo>
                <a:lnTo>
                  <a:pt x="3179" y="1265"/>
                </a:lnTo>
                <a:lnTo>
                  <a:pt x="3208" y="1288"/>
                </a:lnTo>
                <a:lnTo>
                  <a:pt x="3207" y="1297"/>
                </a:lnTo>
                <a:lnTo>
                  <a:pt x="3214" y="1295"/>
                </a:lnTo>
                <a:lnTo>
                  <a:pt x="3217" y="1291"/>
                </a:lnTo>
                <a:lnTo>
                  <a:pt x="3225" y="1289"/>
                </a:lnTo>
                <a:lnTo>
                  <a:pt x="3230" y="1285"/>
                </a:lnTo>
                <a:lnTo>
                  <a:pt x="3232" y="1286"/>
                </a:lnTo>
                <a:lnTo>
                  <a:pt x="3233" y="1290"/>
                </a:lnTo>
                <a:lnTo>
                  <a:pt x="3232" y="1295"/>
                </a:lnTo>
                <a:lnTo>
                  <a:pt x="3230" y="1301"/>
                </a:lnTo>
                <a:lnTo>
                  <a:pt x="3232" y="1304"/>
                </a:lnTo>
                <a:lnTo>
                  <a:pt x="3233" y="1304"/>
                </a:lnTo>
                <a:lnTo>
                  <a:pt x="3241" y="1311"/>
                </a:lnTo>
                <a:lnTo>
                  <a:pt x="3251" y="1299"/>
                </a:lnTo>
                <a:lnTo>
                  <a:pt x="3255" y="1287"/>
                </a:lnTo>
                <a:lnTo>
                  <a:pt x="3258" y="1285"/>
                </a:lnTo>
                <a:lnTo>
                  <a:pt x="3282" y="1293"/>
                </a:lnTo>
                <a:lnTo>
                  <a:pt x="3290" y="1297"/>
                </a:lnTo>
                <a:lnTo>
                  <a:pt x="3291" y="1300"/>
                </a:lnTo>
                <a:lnTo>
                  <a:pt x="3292" y="1304"/>
                </a:lnTo>
                <a:lnTo>
                  <a:pt x="3297" y="1309"/>
                </a:lnTo>
                <a:lnTo>
                  <a:pt x="3301" y="1312"/>
                </a:lnTo>
                <a:lnTo>
                  <a:pt x="3301" y="1315"/>
                </a:lnTo>
                <a:lnTo>
                  <a:pt x="3301" y="1319"/>
                </a:lnTo>
                <a:lnTo>
                  <a:pt x="3312" y="1320"/>
                </a:lnTo>
                <a:lnTo>
                  <a:pt x="3317" y="1323"/>
                </a:lnTo>
                <a:lnTo>
                  <a:pt x="3323" y="1329"/>
                </a:lnTo>
                <a:lnTo>
                  <a:pt x="3322" y="1335"/>
                </a:lnTo>
                <a:lnTo>
                  <a:pt x="3323" y="1338"/>
                </a:lnTo>
                <a:lnTo>
                  <a:pt x="3329" y="1339"/>
                </a:lnTo>
                <a:lnTo>
                  <a:pt x="3330" y="1338"/>
                </a:lnTo>
                <a:lnTo>
                  <a:pt x="3328" y="1346"/>
                </a:lnTo>
                <a:lnTo>
                  <a:pt x="3321" y="1355"/>
                </a:lnTo>
                <a:lnTo>
                  <a:pt x="3317" y="1358"/>
                </a:lnTo>
                <a:lnTo>
                  <a:pt x="3313" y="1364"/>
                </a:lnTo>
                <a:lnTo>
                  <a:pt x="3315" y="1365"/>
                </a:lnTo>
                <a:lnTo>
                  <a:pt x="3327" y="1367"/>
                </a:lnTo>
                <a:lnTo>
                  <a:pt x="3335" y="1378"/>
                </a:lnTo>
                <a:lnTo>
                  <a:pt x="3335" y="1387"/>
                </a:lnTo>
                <a:lnTo>
                  <a:pt x="3331" y="1390"/>
                </a:lnTo>
                <a:lnTo>
                  <a:pt x="3320" y="1401"/>
                </a:lnTo>
                <a:lnTo>
                  <a:pt x="3314" y="1405"/>
                </a:lnTo>
                <a:lnTo>
                  <a:pt x="3309" y="1405"/>
                </a:lnTo>
                <a:lnTo>
                  <a:pt x="3306" y="1407"/>
                </a:lnTo>
                <a:lnTo>
                  <a:pt x="3311" y="1411"/>
                </a:lnTo>
                <a:lnTo>
                  <a:pt x="3331" y="1412"/>
                </a:lnTo>
                <a:lnTo>
                  <a:pt x="3336" y="1418"/>
                </a:lnTo>
                <a:lnTo>
                  <a:pt x="3341" y="1432"/>
                </a:lnTo>
                <a:lnTo>
                  <a:pt x="3341" y="1449"/>
                </a:lnTo>
                <a:lnTo>
                  <a:pt x="3337" y="1458"/>
                </a:lnTo>
                <a:lnTo>
                  <a:pt x="3324" y="1459"/>
                </a:lnTo>
                <a:lnTo>
                  <a:pt x="3308" y="1440"/>
                </a:lnTo>
                <a:lnTo>
                  <a:pt x="3298" y="1433"/>
                </a:lnTo>
                <a:lnTo>
                  <a:pt x="3285" y="1418"/>
                </a:lnTo>
                <a:lnTo>
                  <a:pt x="3282" y="1421"/>
                </a:lnTo>
                <a:lnTo>
                  <a:pt x="3286" y="1433"/>
                </a:lnTo>
                <a:lnTo>
                  <a:pt x="3292" y="1440"/>
                </a:lnTo>
                <a:lnTo>
                  <a:pt x="3304" y="1458"/>
                </a:lnTo>
                <a:lnTo>
                  <a:pt x="3323" y="1496"/>
                </a:lnTo>
                <a:lnTo>
                  <a:pt x="3328" y="1493"/>
                </a:lnTo>
                <a:lnTo>
                  <a:pt x="3331" y="1488"/>
                </a:lnTo>
                <a:lnTo>
                  <a:pt x="3332" y="1482"/>
                </a:lnTo>
                <a:lnTo>
                  <a:pt x="3331" y="1474"/>
                </a:lnTo>
                <a:lnTo>
                  <a:pt x="3334" y="1478"/>
                </a:lnTo>
                <a:lnTo>
                  <a:pt x="3337" y="1485"/>
                </a:lnTo>
                <a:lnTo>
                  <a:pt x="3343" y="1498"/>
                </a:lnTo>
                <a:lnTo>
                  <a:pt x="3335" y="1497"/>
                </a:lnTo>
                <a:lnTo>
                  <a:pt x="3325" y="1501"/>
                </a:lnTo>
                <a:lnTo>
                  <a:pt x="3321" y="1506"/>
                </a:lnTo>
                <a:lnTo>
                  <a:pt x="3324" y="1513"/>
                </a:lnTo>
                <a:lnTo>
                  <a:pt x="3331" y="1514"/>
                </a:lnTo>
                <a:lnTo>
                  <a:pt x="3334" y="1523"/>
                </a:lnTo>
                <a:lnTo>
                  <a:pt x="3340" y="1535"/>
                </a:lnTo>
                <a:lnTo>
                  <a:pt x="3353" y="1566"/>
                </a:lnTo>
                <a:lnTo>
                  <a:pt x="3362" y="1572"/>
                </a:lnTo>
                <a:lnTo>
                  <a:pt x="3371" y="1585"/>
                </a:lnTo>
                <a:lnTo>
                  <a:pt x="3380" y="1590"/>
                </a:lnTo>
                <a:lnTo>
                  <a:pt x="3385" y="1591"/>
                </a:lnTo>
                <a:lnTo>
                  <a:pt x="3388" y="1583"/>
                </a:lnTo>
                <a:lnTo>
                  <a:pt x="3391" y="1586"/>
                </a:lnTo>
                <a:lnTo>
                  <a:pt x="3393" y="1600"/>
                </a:lnTo>
                <a:lnTo>
                  <a:pt x="3397" y="1606"/>
                </a:lnTo>
                <a:lnTo>
                  <a:pt x="3402" y="1607"/>
                </a:lnTo>
                <a:lnTo>
                  <a:pt x="3406" y="1604"/>
                </a:lnTo>
                <a:lnTo>
                  <a:pt x="3412" y="1597"/>
                </a:lnTo>
                <a:lnTo>
                  <a:pt x="3416" y="1590"/>
                </a:lnTo>
                <a:lnTo>
                  <a:pt x="3423" y="1568"/>
                </a:lnTo>
                <a:lnTo>
                  <a:pt x="3428" y="1557"/>
                </a:lnTo>
                <a:lnTo>
                  <a:pt x="3433" y="1553"/>
                </a:lnTo>
                <a:lnTo>
                  <a:pt x="3431" y="1547"/>
                </a:lnTo>
                <a:lnTo>
                  <a:pt x="3432" y="1541"/>
                </a:lnTo>
                <a:lnTo>
                  <a:pt x="3435" y="1526"/>
                </a:lnTo>
                <a:lnTo>
                  <a:pt x="3440" y="1509"/>
                </a:lnTo>
                <a:lnTo>
                  <a:pt x="3443" y="1499"/>
                </a:lnTo>
                <a:lnTo>
                  <a:pt x="3451" y="1480"/>
                </a:lnTo>
                <a:lnTo>
                  <a:pt x="3455" y="1477"/>
                </a:lnTo>
                <a:lnTo>
                  <a:pt x="3457" y="1483"/>
                </a:lnTo>
                <a:lnTo>
                  <a:pt x="3459" y="1491"/>
                </a:lnTo>
                <a:lnTo>
                  <a:pt x="3460" y="1495"/>
                </a:lnTo>
                <a:lnTo>
                  <a:pt x="3461" y="1496"/>
                </a:lnTo>
                <a:lnTo>
                  <a:pt x="3471" y="1512"/>
                </a:lnTo>
                <a:lnTo>
                  <a:pt x="3482" y="1525"/>
                </a:lnTo>
                <a:lnTo>
                  <a:pt x="3491" y="1532"/>
                </a:lnTo>
                <a:lnTo>
                  <a:pt x="3505" y="1538"/>
                </a:lnTo>
                <a:lnTo>
                  <a:pt x="3526" y="1537"/>
                </a:lnTo>
                <a:lnTo>
                  <a:pt x="3530" y="1529"/>
                </a:lnTo>
                <a:lnTo>
                  <a:pt x="3538" y="1523"/>
                </a:lnTo>
                <a:lnTo>
                  <a:pt x="3550" y="1520"/>
                </a:lnTo>
                <a:lnTo>
                  <a:pt x="3557" y="1512"/>
                </a:lnTo>
                <a:lnTo>
                  <a:pt x="3568" y="1510"/>
                </a:lnTo>
                <a:lnTo>
                  <a:pt x="3575" y="1511"/>
                </a:lnTo>
                <a:lnTo>
                  <a:pt x="3586" y="1517"/>
                </a:lnTo>
                <a:lnTo>
                  <a:pt x="3611" y="1534"/>
                </a:lnTo>
                <a:lnTo>
                  <a:pt x="3618" y="1540"/>
                </a:lnTo>
                <a:lnTo>
                  <a:pt x="3622" y="1546"/>
                </a:lnTo>
                <a:lnTo>
                  <a:pt x="3630" y="1556"/>
                </a:lnTo>
                <a:lnTo>
                  <a:pt x="3635" y="1561"/>
                </a:lnTo>
                <a:lnTo>
                  <a:pt x="3640" y="1564"/>
                </a:lnTo>
                <a:lnTo>
                  <a:pt x="3642" y="1563"/>
                </a:lnTo>
                <a:lnTo>
                  <a:pt x="3641" y="1561"/>
                </a:lnTo>
                <a:lnTo>
                  <a:pt x="3639" y="1558"/>
                </a:lnTo>
                <a:lnTo>
                  <a:pt x="3637" y="1554"/>
                </a:lnTo>
                <a:lnTo>
                  <a:pt x="3643" y="1550"/>
                </a:lnTo>
                <a:lnTo>
                  <a:pt x="3643" y="1548"/>
                </a:lnTo>
                <a:lnTo>
                  <a:pt x="3645" y="1545"/>
                </a:lnTo>
                <a:lnTo>
                  <a:pt x="3653" y="1543"/>
                </a:lnTo>
                <a:lnTo>
                  <a:pt x="3646" y="1540"/>
                </a:lnTo>
                <a:lnTo>
                  <a:pt x="3643" y="1539"/>
                </a:lnTo>
                <a:lnTo>
                  <a:pt x="3639" y="1537"/>
                </a:lnTo>
                <a:lnTo>
                  <a:pt x="3640" y="1532"/>
                </a:lnTo>
                <a:lnTo>
                  <a:pt x="3642" y="1528"/>
                </a:lnTo>
                <a:lnTo>
                  <a:pt x="3644" y="1521"/>
                </a:lnTo>
                <a:lnTo>
                  <a:pt x="3647" y="1517"/>
                </a:lnTo>
                <a:lnTo>
                  <a:pt x="3651" y="1513"/>
                </a:lnTo>
                <a:lnTo>
                  <a:pt x="3654" y="1513"/>
                </a:lnTo>
                <a:lnTo>
                  <a:pt x="3661" y="1517"/>
                </a:lnTo>
                <a:lnTo>
                  <a:pt x="3666" y="1509"/>
                </a:lnTo>
                <a:lnTo>
                  <a:pt x="3670" y="1510"/>
                </a:lnTo>
                <a:lnTo>
                  <a:pt x="3678" y="1518"/>
                </a:lnTo>
                <a:lnTo>
                  <a:pt x="3685" y="1530"/>
                </a:lnTo>
                <a:lnTo>
                  <a:pt x="3689" y="1530"/>
                </a:lnTo>
                <a:lnTo>
                  <a:pt x="3700" y="1525"/>
                </a:lnTo>
                <a:lnTo>
                  <a:pt x="3712" y="1525"/>
                </a:lnTo>
                <a:lnTo>
                  <a:pt x="3711" y="1518"/>
                </a:lnTo>
                <a:lnTo>
                  <a:pt x="3702" y="1502"/>
                </a:lnTo>
                <a:lnTo>
                  <a:pt x="3703" y="1481"/>
                </a:lnTo>
                <a:lnTo>
                  <a:pt x="3697" y="1476"/>
                </a:lnTo>
                <a:lnTo>
                  <a:pt x="3690" y="1474"/>
                </a:lnTo>
                <a:lnTo>
                  <a:pt x="3700" y="1468"/>
                </a:lnTo>
                <a:lnTo>
                  <a:pt x="3707" y="1451"/>
                </a:lnTo>
                <a:lnTo>
                  <a:pt x="3713" y="1450"/>
                </a:lnTo>
                <a:lnTo>
                  <a:pt x="3719" y="1446"/>
                </a:lnTo>
                <a:lnTo>
                  <a:pt x="3718" y="1444"/>
                </a:lnTo>
                <a:lnTo>
                  <a:pt x="3699" y="1442"/>
                </a:lnTo>
                <a:lnTo>
                  <a:pt x="3696" y="1444"/>
                </a:lnTo>
                <a:lnTo>
                  <a:pt x="3693" y="1449"/>
                </a:lnTo>
                <a:lnTo>
                  <a:pt x="3684" y="1449"/>
                </a:lnTo>
                <a:lnTo>
                  <a:pt x="3683" y="1438"/>
                </a:lnTo>
                <a:lnTo>
                  <a:pt x="3683" y="1430"/>
                </a:lnTo>
                <a:lnTo>
                  <a:pt x="3694" y="1414"/>
                </a:lnTo>
                <a:lnTo>
                  <a:pt x="3699" y="1411"/>
                </a:lnTo>
                <a:lnTo>
                  <a:pt x="3729" y="1411"/>
                </a:lnTo>
                <a:lnTo>
                  <a:pt x="3738" y="1408"/>
                </a:lnTo>
                <a:lnTo>
                  <a:pt x="3751" y="1400"/>
                </a:lnTo>
                <a:lnTo>
                  <a:pt x="3747" y="1395"/>
                </a:lnTo>
                <a:lnTo>
                  <a:pt x="3747" y="1385"/>
                </a:lnTo>
                <a:lnTo>
                  <a:pt x="3736" y="1370"/>
                </a:lnTo>
                <a:lnTo>
                  <a:pt x="3737" y="1367"/>
                </a:lnTo>
                <a:lnTo>
                  <a:pt x="3738" y="1364"/>
                </a:lnTo>
                <a:lnTo>
                  <a:pt x="3741" y="1364"/>
                </a:lnTo>
                <a:lnTo>
                  <a:pt x="3759" y="1368"/>
                </a:lnTo>
                <a:lnTo>
                  <a:pt x="3766" y="1377"/>
                </a:lnTo>
                <a:lnTo>
                  <a:pt x="3785" y="1385"/>
                </a:lnTo>
                <a:lnTo>
                  <a:pt x="3836" y="1387"/>
                </a:lnTo>
                <a:lnTo>
                  <a:pt x="3842" y="1390"/>
                </a:lnTo>
                <a:lnTo>
                  <a:pt x="3864" y="1394"/>
                </a:lnTo>
                <a:lnTo>
                  <a:pt x="3873" y="1398"/>
                </a:lnTo>
                <a:lnTo>
                  <a:pt x="3895" y="1402"/>
                </a:lnTo>
                <a:lnTo>
                  <a:pt x="3905" y="1405"/>
                </a:lnTo>
                <a:lnTo>
                  <a:pt x="3913" y="1411"/>
                </a:lnTo>
                <a:lnTo>
                  <a:pt x="3926" y="1414"/>
                </a:lnTo>
                <a:lnTo>
                  <a:pt x="3932" y="1417"/>
                </a:lnTo>
                <a:lnTo>
                  <a:pt x="3932" y="1428"/>
                </a:lnTo>
                <a:lnTo>
                  <a:pt x="3905" y="1426"/>
                </a:lnTo>
                <a:lnTo>
                  <a:pt x="3896" y="1423"/>
                </a:lnTo>
                <a:lnTo>
                  <a:pt x="3885" y="1423"/>
                </a:lnTo>
                <a:lnTo>
                  <a:pt x="3881" y="1424"/>
                </a:lnTo>
                <a:lnTo>
                  <a:pt x="3874" y="1433"/>
                </a:lnTo>
                <a:lnTo>
                  <a:pt x="3866" y="1438"/>
                </a:lnTo>
                <a:lnTo>
                  <a:pt x="3859" y="1438"/>
                </a:lnTo>
                <a:lnTo>
                  <a:pt x="3864" y="1446"/>
                </a:lnTo>
                <a:lnTo>
                  <a:pt x="3870" y="1448"/>
                </a:lnTo>
                <a:lnTo>
                  <a:pt x="3890" y="1438"/>
                </a:lnTo>
                <a:lnTo>
                  <a:pt x="3944" y="1434"/>
                </a:lnTo>
                <a:lnTo>
                  <a:pt x="3953" y="1434"/>
                </a:lnTo>
                <a:lnTo>
                  <a:pt x="3952" y="1441"/>
                </a:lnTo>
                <a:lnTo>
                  <a:pt x="3944" y="1454"/>
                </a:lnTo>
                <a:lnTo>
                  <a:pt x="3938" y="1464"/>
                </a:lnTo>
                <a:lnTo>
                  <a:pt x="3927" y="1474"/>
                </a:lnTo>
                <a:lnTo>
                  <a:pt x="3924" y="1474"/>
                </a:lnTo>
                <a:lnTo>
                  <a:pt x="3932" y="1452"/>
                </a:lnTo>
                <a:lnTo>
                  <a:pt x="3928" y="1451"/>
                </a:lnTo>
                <a:lnTo>
                  <a:pt x="3925" y="1452"/>
                </a:lnTo>
                <a:lnTo>
                  <a:pt x="3916" y="1443"/>
                </a:lnTo>
                <a:lnTo>
                  <a:pt x="3915" y="1442"/>
                </a:lnTo>
                <a:lnTo>
                  <a:pt x="3913" y="1444"/>
                </a:lnTo>
                <a:lnTo>
                  <a:pt x="3913" y="1448"/>
                </a:lnTo>
                <a:lnTo>
                  <a:pt x="3912" y="1460"/>
                </a:lnTo>
                <a:lnTo>
                  <a:pt x="3915" y="1466"/>
                </a:lnTo>
                <a:lnTo>
                  <a:pt x="3915" y="1475"/>
                </a:lnTo>
                <a:lnTo>
                  <a:pt x="3903" y="1480"/>
                </a:lnTo>
                <a:lnTo>
                  <a:pt x="3898" y="1480"/>
                </a:lnTo>
                <a:lnTo>
                  <a:pt x="3893" y="1476"/>
                </a:lnTo>
                <a:lnTo>
                  <a:pt x="3891" y="1476"/>
                </a:lnTo>
                <a:lnTo>
                  <a:pt x="3890" y="1479"/>
                </a:lnTo>
                <a:lnTo>
                  <a:pt x="3891" y="1484"/>
                </a:lnTo>
                <a:lnTo>
                  <a:pt x="3891" y="1487"/>
                </a:lnTo>
                <a:lnTo>
                  <a:pt x="3889" y="1491"/>
                </a:lnTo>
                <a:lnTo>
                  <a:pt x="3888" y="1496"/>
                </a:lnTo>
                <a:lnTo>
                  <a:pt x="3891" y="1501"/>
                </a:lnTo>
                <a:lnTo>
                  <a:pt x="3895" y="1502"/>
                </a:lnTo>
                <a:lnTo>
                  <a:pt x="3917" y="1496"/>
                </a:lnTo>
                <a:lnTo>
                  <a:pt x="3926" y="1490"/>
                </a:lnTo>
                <a:lnTo>
                  <a:pt x="3936" y="1477"/>
                </a:lnTo>
                <a:lnTo>
                  <a:pt x="3955" y="1445"/>
                </a:lnTo>
                <a:lnTo>
                  <a:pt x="3963" y="1435"/>
                </a:lnTo>
                <a:lnTo>
                  <a:pt x="3968" y="1430"/>
                </a:lnTo>
                <a:lnTo>
                  <a:pt x="3974" y="1429"/>
                </a:lnTo>
                <a:lnTo>
                  <a:pt x="4008" y="1432"/>
                </a:lnTo>
                <a:lnTo>
                  <a:pt x="4028" y="1439"/>
                </a:lnTo>
                <a:lnTo>
                  <a:pt x="4047" y="1449"/>
                </a:lnTo>
                <a:lnTo>
                  <a:pt x="4056" y="1458"/>
                </a:lnTo>
                <a:lnTo>
                  <a:pt x="4063" y="1469"/>
                </a:lnTo>
                <a:lnTo>
                  <a:pt x="4064" y="1474"/>
                </a:lnTo>
                <a:lnTo>
                  <a:pt x="4064" y="1480"/>
                </a:lnTo>
                <a:lnTo>
                  <a:pt x="4060" y="1486"/>
                </a:lnTo>
                <a:lnTo>
                  <a:pt x="4039" y="1488"/>
                </a:lnTo>
                <a:lnTo>
                  <a:pt x="4030" y="1491"/>
                </a:lnTo>
                <a:lnTo>
                  <a:pt x="4028" y="1495"/>
                </a:lnTo>
                <a:lnTo>
                  <a:pt x="4027" y="1497"/>
                </a:lnTo>
                <a:lnTo>
                  <a:pt x="4026" y="1500"/>
                </a:lnTo>
                <a:lnTo>
                  <a:pt x="4028" y="1503"/>
                </a:lnTo>
                <a:lnTo>
                  <a:pt x="4037" y="1503"/>
                </a:lnTo>
                <a:lnTo>
                  <a:pt x="4046" y="1506"/>
                </a:lnTo>
                <a:lnTo>
                  <a:pt x="4059" y="1513"/>
                </a:lnTo>
                <a:lnTo>
                  <a:pt x="4061" y="1515"/>
                </a:lnTo>
                <a:lnTo>
                  <a:pt x="4065" y="1522"/>
                </a:lnTo>
                <a:lnTo>
                  <a:pt x="4066" y="1523"/>
                </a:lnTo>
                <a:lnTo>
                  <a:pt x="4085" y="1522"/>
                </a:lnTo>
                <a:lnTo>
                  <a:pt x="4086" y="1524"/>
                </a:lnTo>
                <a:lnTo>
                  <a:pt x="4087" y="1529"/>
                </a:lnTo>
                <a:lnTo>
                  <a:pt x="4083" y="1537"/>
                </a:lnTo>
                <a:lnTo>
                  <a:pt x="4078" y="1542"/>
                </a:lnTo>
                <a:lnTo>
                  <a:pt x="4068" y="1554"/>
                </a:lnTo>
                <a:lnTo>
                  <a:pt x="4073" y="1550"/>
                </a:lnTo>
                <a:lnTo>
                  <a:pt x="4093" y="1539"/>
                </a:lnTo>
                <a:lnTo>
                  <a:pt x="4098" y="1537"/>
                </a:lnTo>
                <a:lnTo>
                  <a:pt x="4104" y="1538"/>
                </a:lnTo>
                <a:lnTo>
                  <a:pt x="4120" y="1548"/>
                </a:lnTo>
                <a:lnTo>
                  <a:pt x="4126" y="1555"/>
                </a:lnTo>
                <a:lnTo>
                  <a:pt x="4137" y="1576"/>
                </a:lnTo>
                <a:lnTo>
                  <a:pt x="4134" y="1579"/>
                </a:lnTo>
                <a:lnTo>
                  <a:pt x="4126" y="1581"/>
                </a:lnTo>
                <a:lnTo>
                  <a:pt x="4152" y="1597"/>
                </a:lnTo>
                <a:lnTo>
                  <a:pt x="4162" y="1596"/>
                </a:lnTo>
                <a:lnTo>
                  <a:pt x="4186" y="1592"/>
                </a:lnTo>
                <a:lnTo>
                  <a:pt x="4197" y="1592"/>
                </a:lnTo>
                <a:lnTo>
                  <a:pt x="4219" y="1582"/>
                </a:lnTo>
                <a:lnTo>
                  <a:pt x="4241" y="1575"/>
                </a:lnTo>
                <a:lnTo>
                  <a:pt x="4261" y="1575"/>
                </a:lnTo>
                <a:lnTo>
                  <a:pt x="4271" y="1569"/>
                </a:lnTo>
                <a:lnTo>
                  <a:pt x="4299" y="1569"/>
                </a:lnTo>
                <a:lnTo>
                  <a:pt x="4325" y="1571"/>
                </a:lnTo>
                <a:lnTo>
                  <a:pt x="4346" y="1575"/>
                </a:lnTo>
                <a:lnTo>
                  <a:pt x="4370" y="1586"/>
                </a:lnTo>
                <a:lnTo>
                  <a:pt x="4392" y="1601"/>
                </a:lnTo>
                <a:lnTo>
                  <a:pt x="4406" y="1616"/>
                </a:lnTo>
                <a:lnTo>
                  <a:pt x="4408" y="1621"/>
                </a:lnTo>
                <a:lnTo>
                  <a:pt x="4412" y="1631"/>
                </a:lnTo>
                <a:lnTo>
                  <a:pt x="4414" y="1640"/>
                </a:lnTo>
                <a:lnTo>
                  <a:pt x="4415" y="1652"/>
                </a:lnTo>
                <a:lnTo>
                  <a:pt x="4414" y="1661"/>
                </a:lnTo>
                <a:lnTo>
                  <a:pt x="4411" y="1668"/>
                </a:lnTo>
                <a:lnTo>
                  <a:pt x="4409" y="1676"/>
                </a:lnTo>
                <a:lnTo>
                  <a:pt x="4409" y="1685"/>
                </a:lnTo>
                <a:lnTo>
                  <a:pt x="4406" y="1697"/>
                </a:lnTo>
                <a:lnTo>
                  <a:pt x="4409" y="1706"/>
                </a:lnTo>
                <a:lnTo>
                  <a:pt x="4419" y="1711"/>
                </a:lnTo>
                <a:lnTo>
                  <a:pt x="4441" y="1719"/>
                </a:lnTo>
                <a:lnTo>
                  <a:pt x="4447" y="1724"/>
                </a:lnTo>
                <a:lnTo>
                  <a:pt x="4448" y="1739"/>
                </a:lnTo>
                <a:lnTo>
                  <a:pt x="4449" y="1751"/>
                </a:lnTo>
                <a:lnTo>
                  <a:pt x="4451" y="1774"/>
                </a:lnTo>
                <a:lnTo>
                  <a:pt x="4455" y="1780"/>
                </a:lnTo>
                <a:lnTo>
                  <a:pt x="4461" y="1786"/>
                </a:lnTo>
                <a:lnTo>
                  <a:pt x="4462" y="1793"/>
                </a:lnTo>
                <a:lnTo>
                  <a:pt x="4455" y="1818"/>
                </a:lnTo>
                <a:lnTo>
                  <a:pt x="4450" y="1822"/>
                </a:lnTo>
                <a:lnTo>
                  <a:pt x="4445" y="1829"/>
                </a:lnTo>
                <a:lnTo>
                  <a:pt x="4454" y="1826"/>
                </a:lnTo>
                <a:lnTo>
                  <a:pt x="4458" y="1818"/>
                </a:lnTo>
                <a:lnTo>
                  <a:pt x="4463" y="1801"/>
                </a:lnTo>
                <a:lnTo>
                  <a:pt x="4468" y="1799"/>
                </a:lnTo>
                <a:lnTo>
                  <a:pt x="4470" y="1793"/>
                </a:lnTo>
                <a:lnTo>
                  <a:pt x="4470" y="1778"/>
                </a:lnTo>
                <a:lnTo>
                  <a:pt x="4467" y="1764"/>
                </a:lnTo>
                <a:lnTo>
                  <a:pt x="4467" y="1755"/>
                </a:lnTo>
                <a:lnTo>
                  <a:pt x="4469" y="1747"/>
                </a:lnTo>
                <a:lnTo>
                  <a:pt x="4483" y="1730"/>
                </a:lnTo>
                <a:lnTo>
                  <a:pt x="4491" y="1724"/>
                </a:lnTo>
                <a:lnTo>
                  <a:pt x="4499" y="1720"/>
                </a:lnTo>
                <a:lnTo>
                  <a:pt x="4519" y="1716"/>
                </a:lnTo>
                <a:lnTo>
                  <a:pt x="4528" y="1713"/>
                </a:lnTo>
                <a:lnTo>
                  <a:pt x="4538" y="1715"/>
                </a:lnTo>
                <a:lnTo>
                  <a:pt x="4545" y="1714"/>
                </a:lnTo>
                <a:lnTo>
                  <a:pt x="4554" y="1711"/>
                </a:lnTo>
                <a:lnTo>
                  <a:pt x="4561" y="1713"/>
                </a:lnTo>
                <a:lnTo>
                  <a:pt x="4573" y="1724"/>
                </a:lnTo>
                <a:lnTo>
                  <a:pt x="4617" y="1726"/>
                </a:lnTo>
                <a:lnTo>
                  <a:pt x="4625" y="1730"/>
                </a:lnTo>
                <a:lnTo>
                  <a:pt x="4654" y="1735"/>
                </a:lnTo>
                <a:lnTo>
                  <a:pt x="4657" y="1735"/>
                </a:lnTo>
                <a:lnTo>
                  <a:pt x="4663" y="1729"/>
                </a:lnTo>
                <a:lnTo>
                  <a:pt x="4683" y="1711"/>
                </a:lnTo>
                <a:lnTo>
                  <a:pt x="4691" y="1712"/>
                </a:lnTo>
                <a:lnTo>
                  <a:pt x="4694" y="1715"/>
                </a:lnTo>
                <a:lnTo>
                  <a:pt x="4697" y="1722"/>
                </a:lnTo>
                <a:lnTo>
                  <a:pt x="4701" y="1727"/>
                </a:lnTo>
                <a:lnTo>
                  <a:pt x="4704" y="1740"/>
                </a:lnTo>
                <a:lnTo>
                  <a:pt x="4706" y="1757"/>
                </a:lnTo>
                <a:lnTo>
                  <a:pt x="4711" y="1761"/>
                </a:lnTo>
                <a:lnTo>
                  <a:pt x="4716" y="1762"/>
                </a:lnTo>
                <a:lnTo>
                  <a:pt x="4729" y="1768"/>
                </a:lnTo>
                <a:lnTo>
                  <a:pt x="4742" y="1776"/>
                </a:lnTo>
                <a:lnTo>
                  <a:pt x="4745" y="1792"/>
                </a:lnTo>
                <a:lnTo>
                  <a:pt x="4752" y="1805"/>
                </a:lnTo>
                <a:lnTo>
                  <a:pt x="4768" y="1804"/>
                </a:lnTo>
                <a:lnTo>
                  <a:pt x="4785" y="1801"/>
                </a:lnTo>
                <a:lnTo>
                  <a:pt x="4801" y="1780"/>
                </a:lnTo>
                <a:lnTo>
                  <a:pt x="4801" y="1771"/>
                </a:lnTo>
                <a:lnTo>
                  <a:pt x="4797" y="1758"/>
                </a:lnTo>
                <a:lnTo>
                  <a:pt x="4791" y="1746"/>
                </a:lnTo>
                <a:lnTo>
                  <a:pt x="4786" y="1726"/>
                </a:lnTo>
                <a:lnTo>
                  <a:pt x="4772" y="1722"/>
                </a:lnTo>
                <a:lnTo>
                  <a:pt x="4773" y="1716"/>
                </a:lnTo>
                <a:lnTo>
                  <a:pt x="4778" y="1709"/>
                </a:lnTo>
                <a:lnTo>
                  <a:pt x="4783" y="1698"/>
                </a:lnTo>
                <a:lnTo>
                  <a:pt x="4784" y="1690"/>
                </a:lnTo>
                <a:lnTo>
                  <a:pt x="4783" y="1673"/>
                </a:lnTo>
                <a:lnTo>
                  <a:pt x="4796" y="1674"/>
                </a:lnTo>
                <a:lnTo>
                  <a:pt x="4809" y="1676"/>
                </a:lnTo>
                <a:lnTo>
                  <a:pt x="4835" y="1684"/>
                </a:lnTo>
                <a:lnTo>
                  <a:pt x="4855" y="1687"/>
                </a:lnTo>
                <a:lnTo>
                  <a:pt x="4866" y="1692"/>
                </a:lnTo>
                <a:lnTo>
                  <a:pt x="4873" y="1698"/>
                </a:lnTo>
                <a:lnTo>
                  <a:pt x="4880" y="1702"/>
                </a:lnTo>
                <a:lnTo>
                  <a:pt x="4883" y="1692"/>
                </a:lnTo>
                <a:lnTo>
                  <a:pt x="4886" y="1689"/>
                </a:lnTo>
                <a:lnTo>
                  <a:pt x="4897" y="1695"/>
                </a:lnTo>
                <a:lnTo>
                  <a:pt x="4904" y="1697"/>
                </a:lnTo>
                <a:lnTo>
                  <a:pt x="4917" y="1696"/>
                </a:lnTo>
                <a:lnTo>
                  <a:pt x="4933" y="1699"/>
                </a:lnTo>
                <a:lnTo>
                  <a:pt x="4951" y="1698"/>
                </a:lnTo>
                <a:lnTo>
                  <a:pt x="4967" y="1694"/>
                </a:lnTo>
                <a:lnTo>
                  <a:pt x="4973" y="1694"/>
                </a:lnTo>
                <a:lnTo>
                  <a:pt x="4980" y="1698"/>
                </a:lnTo>
                <a:lnTo>
                  <a:pt x="4990" y="1707"/>
                </a:lnTo>
                <a:lnTo>
                  <a:pt x="5008" y="1720"/>
                </a:lnTo>
                <a:lnTo>
                  <a:pt x="5025" y="1723"/>
                </a:lnTo>
                <a:lnTo>
                  <a:pt x="5044" y="1735"/>
                </a:lnTo>
                <a:lnTo>
                  <a:pt x="5062" y="1739"/>
                </a:lnTo>
                <a:lnTo>
                  <a:pt x="5076" y="1746"/>
                </a:lnTo>
                <a:lnTo>
                  <a:pt x="5078" y="1748"/>
                </a:lnTo>
                <a:lnTo>
                  <a:pt x="5079" y="1752"/>
                </a:lnTo>
                <a:lnTo>
                  <a:pt x="5079" y="1755"/>
                </a:lnTo>
                <a:lnTo>
                  <a:pt x="5091" y="1758"/>
                </a:lnTo>
                <a:lnTo>
                  <a:pt x="5112" y="1783"/>
                </a:lnTo>
                <a:lnTo>
                  <a:pt x="5116" y="1786"/>
                </a:lnTo>
                <a:lnTo>
                  <a:pt x="5123" y="1790"/>
                </a:lnTo>
                <a:lnTo>
                  <a:pt x="5130" y="1793"/>
                </a:lnTo>
                <a:lnTo>
                  <a:pt x="5133" y="1792"/>
                </a:lnTo>
                <a:lnTo>
                  <a:pt x="5135" y="1793"/>
                </a:lnTo>
                <a:lnTo>
                  <a:pt x="5139" y="1798"/>
                </a:lnTo>
                <a:lnTo>
                  <a:pt x="5142" y="1801"/>
                </a:lnTo>
                <a:lnTo>
                  <a:pt x="5156" y="1808"/>
                </a:lnTo>
                <a:lnTo>
                  <a:pt x="5162" y="1816"/>
                </a:lnTo>
                <a:lnTo>
                  <a:pt x="5167" y="1824"/>
                </a:lnTo>
                <a:lnTo>
                  <a:pt x="5165" y="1823"/>
                </a:lnTo>
                <a:lnTo>
                  <a:pt x="5160" y="1817"/>
                </a:lnTo>
                <a:lnTo>
                  <a:pt x="5160" y="1824"/>
                </a:lnTo>
                <a:lnTo>
                  <a:pt x="5162" y="1828"/>
                </a:lnTo>
                <a:lnTo>
                  <a:pt x="5170" y="1832"/>
                </a:lnTo>
                <a:lnTo>
                  <a:pt x="5178" y="1836"/>
                </a:lnTo>
                <a:lnTo>
                  <a:pt x="5183" y="1840"/>
                </a:lnTo>
                <a:lnTo>
                  <a:pt x="5184" y="1843"/>
                </a:lnTo>
                <a:lnTo>
                  <a:pt x="5185" y="1849"/>
                </a:lnTo>
                <a:lnTo>
                  <a:pt x="5184" y="1855"/>
                </a:lnTo>
                <a:lnTo>
                  <a:pt x="5189" y="1853"/>
                </a:lnTo>
                <a:lnTo>
                  <a:pt x="5193" y="1848"/>
                </a:lnTo>
                <a:lnTo>
                  <a:pt x="5191" y="1844"/>
                </a:lnTo>
                <a:lnTo>
                  <a:pt x="5176" y="1831"/>
                </a:lnTo>
                <a:lnTo>
                  <a:pt x="5173" y="1826"/>
                </a:lnTo>
                <a:lnTo>
                  <a:pt x="5177" y="1829"/>
                </a:lnTo>
                <a:lnTo>
                  <a:pt x="5197" y="1846"/>
                </a:lnTo>
                <a:lnTo>
                  <a:pt x="5203" y="1852"/>
                </a:lnTo>
                <a:lnTo>
                  <a:pt x="5201" y="1853"/>
                </a:lnTo>
                <a:lnTo>
                  <a:pt x="5199" y="1857"/>
                </a:lnTo>
                <a:lnTo>
                  <a:pt x="5201" y="1859"/>
                </a:lnTo>
                <a:lnTo>
                  <a:pt x="5203" y="1858"/>
                </a:lnTo>
                <a:lnTo>
                  <a:pt x="5207" y="1857"/>
                </a:lnTo>
                <a:lnTo>
                  <a:pt x="5211" y="1859"/>
                </a:lnTo>
                <a:lnTo>
                  <a:pt x="5215" y="1863"/>
                </a:lnTo>
                <a:lnTo>
                  <a:pt x="5225" y="1869"/>
                </a:lnTo>
                <a:lnTo>
                  <a:pt x="5279" y="1910"/>
                </a:lnTo>
                <a:lnTo>
                  <a:pt x="5281" y="1917"/>
                </a:lnTo>
                <a:lnTo>
                  <a:pt x="5282" y="1920"/>
                </a:lnTo>
                <a:lnTo>
                  <a:pt x="5283" y="1924"/>
                </a:lnTo>
                <a:lnTo>
                  <a:pt x="5283" y="1931"/>
                </a:lnTo>
                <a:lnTo>
                  <a:pt x="5278" y="1939"/>
                </a:lnTo>
                <a:lnTo>
                  <a:pt x="5286" y="1938"/>
                </a:lnTo>
                <a:lnTo>
                  <a:pt x="5287" y="1937"/>
                </a:lnTo>
                <a:lnTo>
                  <a:pt x="5289" y="1934"/>
                </a:lnTo>
                <a:lnTo>
                  <a:pt x="5291" y="1932"/>
                </a:lnTo>
                <a:lnTo>
                  <a:pt x="5294" y="1934"/>
                </a:lnTo>
                <a:lnTo>
                  <a:pt x="5297" y="1940"/>
                </a:lnTo>
                <a:lnTo>
                  <a:pt x="5296" y="1947"/>
                </a:lnTo>
                <a:lnTo>
                  <a:pt x="5294" y="1953"/>
                </a:lnTo>
                <a:lnTo>
                  <a:pt x="5294" y="1963"/>
                </a:lnTo>
                <a:lnTo>
                  <a:pt x="5296" y="1971"/>
                </a:lnTo>
                <a:lnTo>
                  <a:pt x="5298" y="1975"/>
                </a:lnTo>
                <a:lnTo>
                  <a:pt x="5299" y="1979"/>
                </a:lnTo>
                <a:lnTo>
                  <a:pt x="5300" y="1991"/>
                </a:lnTo>
                <a:lnTo>
                  <a:pt x="5296" y="1996"/>
                </a:lnTo>
                <a:lnTo>
                  <a:pt x="5294" y="2005"/>
                </a:lnTo>
                <a:lnTo>
                  <a:pt x="5296" y="2006"/>
                </a:lnTo>
                <a:lnTo>
                  <a:pt x="5303" y="2007"/>
                </a:lnTo>
                <a:lnTo>
                  <a:pt x="5305" y="2008"/>
                </a:lnTo>
                <a:lnTo>
                  <a:pt x="5309" y="2012"/>
                </a:lnTo>
                <a:lnTo>
                  <a:pt x="5310" y="2016"/>
                </a:lnTo>
                <a:lnTo>
                  <a:pt x="5311" y="2022"/>
                </a:lnTo>
                <a:lnTo>
                  <a:pt x="5312" y="2027"/>
                </a:lnTo>
                <a:lnTo>
                  <a:pt x="5313" y="2029"/>
                </a:lnTo>
                <a:lnTo>
                  <a:pt x="5314" y="2029"/>
                </a:lnTo>
                <a:lnTo>
                  <a:pt x="5318" y="2022"/>
                </a:lnTo>
                <a:lnTo>
                  <a:pt x="5320" y="2020"/>
                </a:lnTo>
                <a:lnTo>
                  <a:pt x="5324" y="2018"/>
                </a:lnTo>
                <a:lnTo>
                  <a:pt x="5326" y="2026"/>
                </a:lnTo>
                <a:lnTo>
                  <a:pt x="5325" y="2039"/>
                </a:lnTo>
                <a:lnTo>
                  <a:pt x="5326" y="2039"/>
                </a:lnTo>
                <a:lnTo>
                  <a:pt x="5327" y="2038"/>
                </a:lnTo>
                <a:lnTo>
                  <a:pt x="5328" y="2034"/>
                </a:lnTo>
                <a:lnTo>
                  <a:pt x="5330" y="2032"/>
                </a:lnTo>
                <a:lnTo>
                  <a:pt x="5333" y="2027"/>
                </a:lnTo>
                <a:lnTo>
                  <a:pt x="5335" y="2021"/>
                </a:lnTo>
                <a:lnTo>
                  <a:pt x="5332" y="2016"/>
                </a:lnTo>
                <a:lnTo>
                  <a:pt x="5330" y="2013"/>
                </a:lnTo>
                <a:lnTo>
                  <a:pt x="5323" y="2012"/>
                </a:lnTo>
                <a:lnTo>
                  <a:pt x="5320" y="2008"/>
                </a:lnTo>
                <a:lnTo>
                  <a:pt x="5319" y="2004"/>
                </a:lnTo>
                <a:lnTo>
                  <a:pt x="5322" y="2002"/>
                </a:lnTo>
                <a:lnTo>
                  <a:pt x="5325" y="1999"/>
                </a:lnTo>
                <a:lnTo>
                  <a:pt x="5327" y="1991"/>
                </a:lnTo>
                <a:lnTo>
                  <a:pt x="5326" y="1986"/>
                </a:lnTo>
                <a:lnTo>
                  <a:pt x="5325" y="1982"/>
                </a:lnTo>
                <a:lnTo>
                  <a:pt x="5324" y="1976"/>
                </a:lnTo>
                <a:lnTo>
                  <a:pt x="5321" y="1973"/>
                </a:lnTo>
                <a:lnTo>
                  <a:pt x="5317" y="1971"/>
                </a:lnTo>
                <a:lnTo>
                  <a:pt x="5315" y="1968"/>
                </a:lnTo>
                <a:lnTo>
                  <a:pt x="5312" y="1968"/>
                </a:lnTo>
                <a:lnTo>
                  <a:pt x="5309" y="1967"/>
                </a:lnTo>
                <a:lnTo>
                  <a:pt x="5307" y="1965"/>
                </a:lnTo>
                <a:lnTo>
                  <a:pt x="5308" y="1963"/>
                </a:lnTo>
                <a:lnTo>
                  <a:pt x="5311" y="1962"/>
                </a:lnTo>
                <a:lnTo>
                  <a:pt x="5331" y="1962"/>
                </a:lnTo>
                <a:lnTo>
                  <a:pt x="5338" y="1958"/>
                </a:lnTo>
                <a:lnTo>
                  <a:pt x="5341" y="1959"/>
                </a:lnTo>
                <a:lnTo>
                  <a:pt x="5345" y="1962"/>
                </a:lnTo>
                <a:lnTo>
                  <a:pt x="5356" y="1965"/>
                </a:lnTo>
                <a:lnTo>
                  <a:pt x="5356" y="1966"/>
                </a:lnTo>
                <a:lnTo>
                  <a:pt x="5354" y="1968"/>
                </a:lnTo>
                <a:lnTo>
                  <a:pt x="5350" y="1975"/>
                </a:lnTo>
                <a:lnTo>
                  <a:pt x="5350" y="1979"/>
                </a:lnTo>
                <a:lnTo>
                  <a:pt x="5350" y="1984"/>
                </a:lnTo>
                <a:lnTo>
                  <a:pt x="5353" y="1985"/>
                </a:lnTo>
                <a:lnTo>
                  <a:pt x="5356" y="1983"/>
                </a:lnTo>
                <a:lnTo>
                  <a:pt x="5354" y="1979"/>
                </a:lnTo>
                <a:lnTo>
                  <a:pt x="5354" y="1974"/>
                </a:lnTo>
                <a:lnTo>
                  <a:pt x="5355" y="1972"/>
                </a:lnTo>
                <a:lnTo>
                  <a:pt x="5357" y="1971"/>
                </a:lnTo>
                <a:lnTo>
                  <a:pt x="5360" y="1975"/>
                </a:lnTo>
                <a:lnTo>
                  <a:pt x="5363" y="1976"/>
                </a:lnTo>
                <a:lnTo>
                  <a:pt x="5375" y="1978"/>
                </a:lnTo>
                <a:lnTo>
                  <a:pt x="5378" y="1977"/>
                </a:lnTo>
                <a:lnTo>
                  <a:pt x="5379" y="1975"/>
                </a:lnTo>
                <a:lnTo>
                  <a:pt x="5377" y="1973"/>
                </a:lnTo>
                <a:lnTo>
                  <a:pt x="5362" y="1968"/>
                </a:lnTo>
                <a:lnTo>
                  <a:pt x="5362" y="1965"/>
                </a:lnTo>
                <a:lnTo>
                  <a:pt x="5375" y="1969"/>
                </a:lnTo>
                <a:lnTo>
                  <a:pt x="5381" y="1972"/>
                </a:lnTo>
                <a:lnTo>
                  <a:pt x="5387" y="1974"/>
                </a:lnTo>
                <a:lnTo>
                  <a:pt x="5396" y="1974"/>
                </a:lnTo>
                <a:lnTo>
                  <a:pt x="5404" y="1977"/>
                </a:lnTo>
                <a:lnTo>
                  <a:pt x="5412" y="1987"/>
                </a:lnTo>
                <a:lnTo>
                  <a:pt x="5419" y="2000"/>
                </a:lnTo>
                <a:lnTo>
                  <a:pt x="5427" y="2007"/>
                </a:lnTo>
                <a:lnTo>
                  <a:pt x="5434" y="2013"/>
                </a:lnTo>
                <a:lnTo>
                  <a:pt x="5447" y="2028"/>
                </a:lnTo>
                <a:lnTo>
                  <a:pt x="5449" y="2029"/>
                </a:lnTo>
                <a:lnTo>
                  <a:pt x="5450" y="2031"/>
                </a:lnTo>
                <a:lnTo>
                  <a:pt x="5448" y="2034"/>
                </a:lnTo>
                <a:lnTo>
                  <a:pt x="5446" y="2037"/>
                </a:lnTo>
                <a:lnTo>
                  <a:pt x="5450" y="2035"/>
                </a:lnTo>
                <a:lnTo>
                  <a:pt x="5454" y="2033"/>
                </a:lnTo>
                <a:lnTo>
                  <a:pt x="5456" y="2033"/>
                </a:lnTo>
                <a:lnTo>
                  <a:pt x="5458" y="2035"/>
                </a:lnTo>
                <a:lnTo>
                  <a:pt x="5459" y="2038"/>
                </a:lnTo>
                <a:lnTo>
                  <a:pt x="5460" y="2041"/>
                </a:lnTo>
                <a:lnTo>
                  <a:pt x="5458" y="2044"/>
                </a:lnTo>
                <a:lnTo>
                  <a:pt x="5471" y="2045"/>
                </a:lnTo>
                <a:lnTo>
                  <a:pt x="5475" y="2046"/>
                </a:lnTo>
                <a:lnTo>
                  <a:pt x="5476" y="2055"/>
                </a:lnTo>
                <a:close/>
                <a:moveTo>
                  <a:pt x="4691" y="2870"/>
                </a:moveTo>
                <a:lnTo>
                  <a:pt x="4685" y="2865"/>
                </a:lnTo>
                <a:lnTo>
                  <a:pt x="4681" y="2864"/>
                </a:lnTo>
                <a:lnTo>
                  <a:pt x="4678" y="2860"/>
                </a:lnTo>
                <a:lnTo>
                  <a:pt x="4675" y="2860"/>
                </a:lnTo>
                <a:lnTo>
                  <a:pt x="4677" y="2864"/>
                </a:lnTo>
                <a:lnTo>
                  <a:pt x="4683" y="2870"/>
                </a:lnTo>
                <a:lnTo>
                  <a:pt x="4698" y="2881"/>
                </a:lnTo>
                <a:lnTo>
                  <a:pt x="4696" y="2878"/>
                </a:lnTo>
                <a:lnTo>
                  <a:pt x="4691" y="2870"/>
                </a:lnTo>
                <a:close/>
                <a:moveTo>
                  <a:pt x="4287" y="3092"/>
                </a:moveTo>
                <a:lnTo>
                  <a:pt x="4281" y="3096"/>
                </a:lnTo>
                <a:lnTo>
                  <a:pt x="4280" y="3099"/>
                </a:lnTo>
                <a:lnTo>
                  <a:pt x="4281" y="3101"/>
                </a:lnTo>
                <a:lnTo>
                  <a:pt x="4285" y="3104"/>
                </a:lnTo>
                <a:lnTo>
                  <a:pt x="4287" y="3104"/>
                </a:lnTo>
                <a:lnTo>
                  <a:pt x="4288" y="3103"/>
                </a:lnTo>
                <a:lnTo>
                  <a:pt x="4291" y="3098"/>
                </a:lnTo>
                <a:lnTo>
                  <a:pt x="4291" y="3093"/>
                </a:lnTo>
                <a:lnTo>
                  <a:pt x="4290" y="3092"/>
                </a:lnTo>
                <a:lnTo>
                  <a:pt x="4287" y="3092"/>
                </a:lnTo>
                <a:close/>
                <a:moveTo>
                  <a:pt x="4642" y="2855"/>
                </a:moveTo>
                <a:lnTo>
                  <a:pt x="4639" y="2851"/>
                </a:lnTo>
                <a:lnTo>
                  <a:pt x="4633" y="2841"/>
                </a:lnTo>
                <a:lnTo>
                  <a:pt x="4633" y="2837"/>
                </a:lnTo>
                <a:lnTo>
                  <a:pt x="4634" y="2832"/>
                </a:lnTo>
                <a:lnTo>
                  <a:pt x="4632" y="2832"/>
                </a:lnTo>
                <a:lnTo>
                  <a:pt x="4622" y="2830"/>
                </a:lnTo>
                <a:lnTo>
                  <a:pt x="4619" y="2833"/>
                </a:lnTo>
                <a:lnTo>
                  <a:pt x="4616" y="2833"/>
                </a:lnTo>
                <a:lnTo>
                  <a:pt x="4625" y="2840"/>
                </a:lnTo>
                <a:lnTo>
                  <a:pt x="4627" y="2843"/>
                </a:lnTo>
                <a:lnTo>
                  <a:pt x="4628" y="2847"/>
                </a:lnTo>
                <a:lnTo>
                  <a:pt x="4629" y="2850"/>
                </a:lnTo>
                <a:lnTo>
                  <a:pt x="4633" y="2855"/>
                </a:lnTo>
                <a:lnTo>
                  <a:pt x="4636" y="2860"/>
                </a:lnTo>
                <a:lnTo>
                  <a:pt x="4638" y="2861"/>
                </a:lnTo>
                <a:lnTo>
                  <a:pt x="4641" y="2862"/>
                </a:lnTo>
                <a:lnTo>
                  <a:pt x="4643" y="2866"/>
                </a:lnTo>
                <a:lnTo>
                  <a:pt x="4647" y="2870"/>
                </a:lnTo>
                <a:lnTo>
                  <a:pt x="4647" y="2861"/>
                </a:lnTo>
                <a:lnTo>
                  <a:pt x="4645" y="2857"/>
                </a:lnTo>
                <a:lnTo>
                  <a:pt x="4642" y="2855"/>
                </a:lnTo>
                <a:close/>
                <a:moveTo>
                  <a:pt x="4575" y="2579"/>
                </a:moveTo>
                <a:lnTo>
                  <a:pt x="4573" y="2579"/>
                </a:lnTo>
                <a:lnTo>
                  <a:pt x="4562" y="2587"/>
                </a:lnTo>
                <a:lnTo>
                  <a:pt x="4546" y="2593"/>
                </a:lnTo>
                <a:lnTo>
                  <a:pt x="4546" y="2596"/>
                </a:lnTo>
                <a:lnTo>
                  <a:pt x="4547" y="2599"/>
                </a:lnTo>
                <a:lnTo>
                  <a:pt x="4545" y="2608"/>
                </a:lnTo>
                <a:lnTo>
                  <a:pt x="4540" y="2618"/>
                </a:lnTo>
                <a:lnTo>
                  <a:pt x="4535" y="2622"/>
                </a:lnTo>
                <a:lnTo>
                  <a:pt x="4535" y="2625"/>
                </a:lnTo>
                <a:lnTo>
                  <a:pt x="4535" y="2626"/>
                </a:lnTo>
                <a:lnTo>
                  <a:pt x="4536" y="2627"/>
                </a:lnTo>
                <a:lnTo>
                  <a:pt x="4542" y="2621"/>
                </a:lnTo>
                <a:lnTo>
                  <a:pt x="4553" y="2611"/>
                </a:lnTo>
                <a:lnTo>
                  <a:pt x="4564" y="2605"/>
                </a:lnTo>
                <a:lnTo>
                  <a:pt x="4576" y="2602"/>
                </a:lnTo>
                <a:lnTo>
                  <a:pt x="4578" y="2596"/>
                </a:lnTo>
                <a:lnTo>
                  <a:pt x="4577" y="2586"/>
                </a:lnTo>
                <a:lnTo>
                  <a:pt x="4575" y="2579"/>
                </a:lnTo>
                <a:close/>
                <a:moveTo>
                  <a:pt x="4274" y="3098"/>
                </a:moveTo>
                <a:lnTo>
                  <a:pt x="4270" y="3102"/>
                </a:lnTo>
                <a:lnTo>
                  <a:pt x="4266" y="3113"/>
                </a:lnTo>
                <a:lnTo>
                  <a:pt x="4263" y="3117"/>
                </a:lnTo>
                <a:lnTo>
                  <a:pt x="4254" y="3119"/>
                </a:lnTo>
                <a:lnTo>
                  <a:pt x="4250" y="3123"/>
                </a:lnTo>
                <a:lnTo>
                  <a:pt x="4247" y="3123"/>
                </a:lnTo>
                <a:lnTo>
                  <a:pt x="4246" y="3125"/>
                </a:lnTo>
                <a:lnTo>
                  <a:pt x="4247" y="3128"/>
                </a:lnTo>
                <a:lnTo>
                  <a:pt x="4247" y="3134"/>
                </a:lnTo>
                <a:lnTo>
                  <a:pt x="4249" y="3136"/>
                </a:lnTo>
                <a:lnTo>
                  <a:pt x="4253" y="3137"/>
                </a:lnTo>
                <a:lnTo>
                  <a:pt x="4255" y="3135"/>
                </a:lnTo>
                <a:lnTo>
                  <a:pt x="4257" y="3131"/>
                </a:lnTo>
                <a:lnTo>
                  <a:pt x="4260" y="3130"/>
                </a:lnTo>
                <a:lnTo>
                  <a:pt x="4267" y="3128"/>
                </a:lnTo>
                <a:lnTo>
                  <a:pt x="4271" y="3123"/>
                </a:lnTo>
                <a:lnTo>
                  <a:pt x="4276" y="3115"/>
                </a:lnTo>
                <a:lnTo>
                  <a:pt x="4278" y="3109"/>
                </a:lnTo>
                <a:lnTo>
                  <a:pt x="4278" y="3103"/>
                </a:lnTo>
                <a:lnTo>
                  <a:pt x="4277" y="3097"/>
                </a:lnTo>
                <a:lnTo>
                  <a:pt x="4274" y="3098"/>
                </a:lnTo>
                <a:close/>
                <a:moveTo>
                  <a:pt x="4258" y="3095"/>
                </a:moveTo>
                <a:lnTo>
                  <a:pt x="4262" y="3094"/>
                </a:lnTo>
                <a:lnTo>
                  <a:pt x="4262" y="3093"/>
                </a:lnTo>
                <a:lnTo>
                  <a:pt x="4261" y="3089"/>
                </a:lnTo>
                <a:lnTo>
                  <a:pt x="4259" y="3088"/>
                </a:lnTo>
                <a:lnTo>
                  <a:pt x="4255" y="3089"/>
                </a:lnTo>
                <a:lnTo>
                  <a:pt x="4256" y="3091"/>
                </a:lnTo>
                <a:lnTo>
                  <a:pt x="4257" y="3093"/>
                </a:lnTo>
                <a:lnTo>
                  <a:pt x="4258" y="3095"/>
                </a:lnTo>
                <a:close/>
                <a:moveTo>
                  <a:pt x="4139" y="3292"/>
                </a:moveTo>
                <a:lnTo>
                  <a:pt x="4135" y="3297"/>
                </a:lnTo>
                <a:lnTo>
                  <a:pt x="4129" y="3304"/>
                </a:lnTo>
                <a:lnTo>
                  <a:pt x="4124" y="3305"/>
                </a:lnTo>
                <a:lnTo>
                  <a:pt x="4124" y="3307"/>
                </a:lnTo>
                <a:lnTo>
                  <a:pt x="4125" y="3309"/>
                </a:lnTo>
                <a:lnTo>
                  <a:pt x="4127" y="3309"/>
                </a:lnTo>
                <a:lnTo>
                  <a:pt x="4134" y="3303"/>
                </a:lnTo>
                <a:lnTo>
                  <a:pt x="4144" y="3290"/>
                </a:lnTo>
                <a:lnTo>
                  <a:pt x="4142" y="3290"/>
                </a:lnTo>
                <a:lnTo>
                  <a:pt x="4139" y="3292"/>
                </a:lnTo>
                <a:close/>
                <a:moveTo>
                  <a:pt x="4208" y="3198"/>
                </a:moveTo>
                <a:lnTo>
                  <a:pt x="4207" y="3202"/>
                </a:lnTo>
                <a:lnTo>
                  <a:pt x="4203" y="3205"/>
                </a:lnTo>
                <a:lnTo>
                  <a:pt x="4204" y="3206"/>
                </a:lnTo>
                <a:lnTo>
                  <a:pt x="4205" y="3207"/>
                </a:lnTo>
                <a:lnTo>
                  <a:pt x="4207" y="3204"/>
                </a:lnTo>
                <a:lnTo>
                  <a:pt x="4211" y="3201"/>
                </a:lnTo>
                <a:lnTo>
                  <a:pt x="4212" y="3199"/>
                </a:lnTo>
                <a:lnTo>
                  <a:pt x="4211" y="3198"/>
                </a:lnTo>
                <a:lnTo>
                  <a:pt x="4208" y="3198"/>
                </a:lnTo>
                <a:close/>
                <a:moveTo>
                  <a:pt x="4170" y="3257"/>
                </a:moveTo>
                <a:lnTo>
                  <a:pt x="4168" y="3260"/>
                </a:lnTo>
                <a:lnTo>
                  <a:pt x="4169" y="3261"/>
                </a:lnTo>
                <a:lnTo>
                  <a:pt x="4171" y="3261"/>
                </a:lnTo>
                <a:lnTo>
                  <a:pt x="4172" y="3258"/>
                </a:lnTo>
                <a:lnTo>
                  <a:pt x="4172" y="3256"/>
                </a:lnTo>
                <a:lnTo>
                  <a:pt x="4170" y="3257"/>
                </a:lnTo>
                <a:close/>
                <a:moveTo>
                  <a:pt x="4225" y="3173"/>
                </a:moveTo>
                <a:lnTo>
                  <a:pt x="4225" y="3177"/>
                </a:lnTo>
                <a:lnTo>
                  <a:pt x="4229" y="3179"/>
                </a:lnTo>
                <a:lnTo>
                  <a:pt x="4232" y="3176"/>
                </a:lnTo>
                <a:lnTo>
                  <a:pt x="4233" y="3175"/>
                </a:lnTo>
                <a:lnTo>
                  <a:pt x="4232" y="3168"/>
                </a:lnTo>
                <a:lnTo>
                  <a:pt x="4235" y="3163"/>
                </a:lnTo>
                <a:lnTo>
                  <a:pt x="4235" y="3159"/>
                </a:lnTo>
                <a:lnTo>
                  <a:pt x="4233" y="3158"/>
                </a:lnTo>
                <a:lnTo>
                  <a:pt x="4225" y="3173"/>
                </a:lnTo>
                <a:close/>
                <a:moveTo>
                  <a:pt x="3644" y="2848"/>
                </a:moveTo>
                <a:lnTo>
                  <a:pt x="3640" y="2846"/>
                </a:lnTo>
                <a:lnTo>
                  <a:pt x="3639" y="2845"/>
                </a:lnTo>
                <a:lnTo>
                  <a:pt x="3628" y="2839"/>
                </a:lnTo>
                <a:lnTo>
                  <a:pt x="3627" y="2841"/>
                </a:lnTo>
                <a:lnTo>
                  <a:pt x="3623" y="2850"/>
                </a:lnTo>
                <a:lnTo>
                  <a:pt x="3621" y="2851"/>
                </a:lnTo>
                <a:lnTo>
                  <a:pt x="3617" y="2858"/>
                </a:lnTo>
                <a:lnTo>
                  <a:pt x="3616" y="2864"/>
                </a:lnTo>
                <a:lnTo>
                  <a:pt x="3617" y="2864"/>
                </a:lnTo>
                <a:lnTo>
                  <a:pt x="3624" y="2859"/>
                </a:lnTo>
                <a:lnTo>
                  <a:pt x="3626" y="2862"/>
                </a:lnTo>
                <a:lnTo>
                  <a:pt x="3631" y="2872"/>
                </a:lnTo>
                <a:lnTo>
                  <a:pt x="3633" y="2872"/>
                </a:lnTo>
                <a:lnTo>
                  <a:pt x="3635" y="2870"/>
                </a:lnTo>
                <a:lnTo>
                  <a:pt x="3638" y="2867"/>
                </a:lnTo>
                <a:lnTo>
                  <a:pt x="3641" y="2864"/>
                </a:lnTo>
                <a:lnTo>
                  <a:pt x="3642" y="2862"/>
                </a:lnTo>
                <a:lnTo>
                  <a:pt x="3643" y="2857"/>
                </a:lnTo>
                <a:lnTo>
                  <a:pt x="3646" y="2852"/>
                </a:lnTo>
                <a:lnTo>
                  <a:pt x="3650" y="2849"/>
                </a:lnTo>
                <a:lnTo>
                  <a:pt x="3649" y="2848"/>
                </a:lnTo>
                <a:lnTo>
                  <a:pt x="3644" y="2848"/>
                </a:lnTo>
                <a:close/>
                <a:moveTo>
                  <a:pt x="1472" y="1285"/>
                </a:moveTo>
                <a:lnTo>
                  <a:pt x="1470" y="1289"/>
                </a:lnTo>
                <a:lnTo>
                  <a:pt x="1476" y="1295"/>
                </a:lnTo>
                <a:lnTo>
                  <a:pt x="1490" y="1299"/>
                </a:lnTo>
                <a:lnTo>
                  <a:pt x="1494" y="1299"/>
                </a:lnTo>
                <a:lnTo>
                  <a:pt x="1476" y="1285"/>
                </a:lnTo>
                <a:lnTo>
                  <a:pt x="1472" y="1285"/>
                </a:lnTo>
                <a:close/>
                <a:moveTo>
                  <a:pt x="3607" y="2846"/>
                </a:moveTo>
                <a:lnTo>
                  <a:pt x="3600" y="2851"/>
                </a:lnTo>
                <a:lnTo>
                  <a:pt x="3597" y="2854"/>
                </a:lnTo>
                <a:lnTo>
                  <a:pt x="3599" y="2855"/>
                </a:lnTo>
                <a:lnTo>
                  <a:pt x="3604" y="2854"/>
                </a:lnTo>
                <a:lnTo>
                  <a:pt x="3606" y="2856"/>
                </a:lnTo>
                <a:lnTo>
                  <a:pt x="3609" y="2856"/>
                </a:lnTo>
                <a:lnTo>
                  <a:pt x="3614" y="2845"/>
                </a:lnTo>
                <a:lnTo>
                  <a:pt x="3613" y="2845"/>
                </a:lnTo>
                <a:lnTo>
                  <a:pt x="3610" y="2846"/>
                </a:lnTo>
                <a:lnTo>
                  <a:pt x="3607" y="2846"/>
                </a:lnTo>
                <a:close/>
                <a:moveTo>
                  <a:pt x="1132" y="1627"/>
                </a:moveTo>
                <a:lnTo>
                  <a:pt x="1135" y="1632"/>
                </a:lnTo>
                <a:lnTo>
                  <a:pt x="1137" y="1633"/>
                </a:lnTo>
                <a:lnTo>
                  <a:pt x="1136" y="1629"/>
                </a:lnTo>
                <a:lnTo>
                  <a:pt x="1133" y="1612"/>
                </a:lnTo>
                <a:lnTo>
                  <a:pt x="1133" y="1605"/>
                </a:lnTo>
                <a:lnTo>
                  <a:pt x="1132" y="1604"/>
                </a:lnTo>
                <a:lnTo>
                  <a:pt x="1131" y="1606"/>
                </a:lnTo>
                <a:lnTo>
                  <a:pt x="1131" y="1609"/>
                </a:lnTo>
                <a:lnTo>
                  <a:pt x="1131" y="1621"/>
                </a:lnTo>
                <a:lnTo>
                  <a:pt x="1132" y="1627"/>
                </a:lnTo>
                <a:close/>
                <a:moveTo>
                  <a:pt x="1161" y="1741"/>
                </a:moveTo>
                <a:lnTo>
                  <a:pt x="1164" y="1733"/>
                </a:lnTo>
                <a:lnTo>
                  <a:pt x="1163" y="1728"/>
                </a:lnTo>
                <a:lnTo>
                  <a:pt x="1159" y="1728"/>
                </a:lnTo>
                <a:lnTo>
                  <a:pt x="1153" y="1737"/>
                </a:lnTo>
                <a:lnTo>
                  <a:pt x="1153" y="1739"/>
                </a:lnTo>
                <a:lnTo>
                  <a:pt x="1155" y="1741"/>
                </a:lnTo>
                <a:lnTo>
                  <a:pt x="1161" y="1741"/>
                </a:lnTo>
                <a:close/>
                <a:moveTo>
                  <a:pt x="1261" y="1346"/>
                </a:moveTo>
                <a:lnTo>
                  <a:pt x="1267" y="1347"/>
                </a:lnTo>
                <a:lnTo>
                  <a:pt x="1270" y="1347"/>
                </a:lnTo>
                <a:lnTo>
                  <a:pt x="1281" y="1341"/>
                </a:lnTo>
                <a:lnTo>
                  <a:pt x="1288" y="1338"/>
                </a:lnTo>
                <a:lnTo>
                  <a:pt x="1305" y="1333"/>
                </a:lnTo>
                <a:lnTo>
                  <a:pt x="1314" y="1332"/>
                </a:lnTo>
                <a:lnTo>
                  <a:pt x="1314" y="1326"/>
                </a:lnTo>
                <a:lnTo>
                  <a:pt x="1313" y="1319"/>
                </a:lnTo>
                <a:lnTo>
                  <a:pt x="1308" y="1311"/>
                </a:lnTo>
                <a:lnTo>
                  <a:pt x="1304" y="1308"/>
                </a:lnTo>
                <a:lnTo>
                  <a:pt x="1300" y="1298"/>
                </a:lnTo>
                <a:lnTo>
                  <a:pt x="1297" y="1295"/>
                </a:lnTo>
                <a:lnTo>
                  <a:pt x="1293" y="1291"/>
                </a:lnTo>
                <a:lnTo>
                  <a:pt x="1290" y="1290"/>
                </a:lnTo>
                <a:lnTo>
                  <a:pt x="1269" y="1295"/>
                </a:lnTo>
                <a:lnTo>
                  <a:pt x="1262" y="1299"/>
                </a:lnTo>
                <a:lnTo>
                  <a:pt x="1257" y="1309"/>
                </a:lnTo>
                <a:lnTo>
                  <a:pt x="1258" y="1326"/>
                </a:lnTo>
                <a:lnTo>
                  <a:pt x="1257" y="1332"/>
                </a:lnTo>
                <a:lnTo>
                  <a:pt x="1255" y="1337"/>
                </a:lnTo>
                <a:lnTo>
                  <a:pt x="1254" y="1342"/>
                </a:lnTo>
                <a:lnTo>
                  <a:pt x="1258" y="1348"/>
                </a:lnTo>
                <a:lnTo>
                  <a:pt x="1261" y="1346"/>
                </a:lnTo>
                <a:close/>
                <a:moveTo>
                  <a:pt x="2733" y="1158"/>
                </a:moveTo>
                <a:lnTo>
                  <a:pt x="2731" y="1161"/>
                </a:lnTo>
                <a:lnTo>
                  <a:pt x="2730" y="1165"/>
                </a:lnTo>
                <a:lnTo>
                  <a:pt x="2730" y="1170"/>
                </a:lnTo>
                <a:lnTo>
                  <a:pt x="2729" y="1179"/>
                </a:lnTo>
                <a:lnTo>
                  <a:pt x="2726" y="1182"/>
                </a:lnTo>
                <a:lnTo>
                  <a:pt x="2718" y="1181"/>
                </a:lnTo>
                <a:lnTo>
                  <a:pt x="2715" y="1182"/>
                </a:lnTo>
                <a:lnTo>
                  <a:pt x="2713" y="1184"/>
                </a:lnTo>
                <a:lnTo>
                  <a:pt x="2718" y="1194"/>
                </a:lnTo>
                <a:lnTo>
                  <a:pt x="2727" y="1201"/>
                </a:lnTo>
                <a:lnTo>
                  <a:pt x="2734" y="1208"/>
                </a:lnTo>
                <a:lnTo>
                  <a:pt x="2737" y="1210"/>
                </a:lnTo>
                <a:lnTo>
                  <a:pt x="2757" y="1217"/>
                </a:lnTo>
                <a:lnTo>
                  <a:pt x="2758" y="1216"/>
                </a:lnTo>
                <a:lnTo>
                  <a:pt x="2764" y="1204"/>
                </a:lnTo>
                <a:lnTo>
                  <a:pt x="2772" y="1198"/>
                </a:lnTo>
                <a:lnTo>
                  <a:pt x="2774" y="1194"/>
                </a:lnTo>
                <a:lnTo>
                  <a:pt x="2776" y="1188"/>
                </a:lnTo>
                <a:lnTo>
                  <a:pt x="2778" y="1184"/>
                </a:lnTo>
                <a:lnTo>
                  <a:pt x="2779" y="1178"/>
                </a:lnTo>
                <a:lnTo>
                  <a:pt x="2775" y="1172"/>
                </a:lnTo>
                <a:lnTo>
                  <a:pt x="2764" y="1167"/>
                </a:lnTo>
                <a:lnTo>
                  <a:pt x="2733" y="1158"/>
                </a:lnTo>
                <a:close/>
                <a:moveTo>
                  <a:pt x="1260" y="1999"/>
                </a:moveTo>
                <a:lnTo>
                  <a:pt x="1254" y="1998"/>
                </a:lnTo>
                <a:lnTo>
                  <a:pt x="1250" y="1996"/>
                </a:lnTo>
                <a:lnTo>
                  <a:pt x="1243" y="1995"/>
                </a:lnTo>
                <a:lnTo>
                  <a:pt x="1239" y="1994"/>
                </a:lnTo>
                <a:lnTo>
                  <a:pt x="1238" y="1997"/>
                </a:lnTo>
                <a:lnTo>
                  <a:pt x="1245" y="2011"/>
                </a:lnTo>
                <a:lnTo>
                  <a:pt x="1251" y="2017"/>
                </a:lnTo>
                <a:lnTo>
                  <a:pt x="1257" y="2016"/>
                </a:lnTo>
                <a:lnTo>
                  <a:pt x="1259" y="2015"/>
                </a:lnTo>
                <a:lnTo>
                  <a:pt x="1261" y="2010"/>
                </a:lnTo>
                <a:lnTo>
                  <a:pt x="1259" y="2008"/>
                </a:lnTo>
                <a:lnTo>
                  <a:pt x="1259" y="2005"/>
                </a:lnTo>
                <a:lnTo>
                  <a:pt x="1260" y="1999"/>
                </a:lnTo>
                <a:close/>
                <a:moveTo>
                  <a:pt x="485" y="3374"/>
                </a:moveTo>
                <a:lnTo>
                  <a:pt x="485" y="3371"/>
                </a:lnTo>
                <a:lnTo>
                  <a:pt x="483" y="3366"/>
                </a:lnTo>
                <a:lnTo>
                  <a:pt x="482" y="3368"/>
                </a:lnTo>
                <a:lnTo>
                  <a:pt x="482" y="3371"/>
                </a:lnTo>
                <a:lnTo>
                  <a:pt x="484" y="3375"/>
                </a:lnTo>
                <a:lnTo>
                  <a:pt x="485" y="3374"/>
                </a:lnTo>
                <a:close/>
                <a:moveTo>
                  <a:pt x="1516" y="1404"/>
                </a:moveTo>
                <a:lnTo>
                  <a:pt x="1512" y="1414"/>
                </a:lnTo>
                <a:lnTo>
                  <a:pt x="1508" y="1419"/>
                </a:lnTo>
                <a:lnTo>
                  <a:pt x="1499" y="1428"/>
                </a:lnTo>
                <a:lnTo>
                  <a:pt x="1498" y="1433"/>
                </a:lnTo>
                <a:lnTo>
                  <a:pt x="1499" y="1435"/>
                </a:lnTo>
                <a:lnTo>
                  <a:pt x="1508" y="1437"/>
                </a:lnTo>
                <a:lnTo>
                  <a:pt x="1525" y="1436"/>
                </a:lnTo>
                <a:lnTo>
                  <a:pt x="1530" y="1434"/>
                </a:lnTo>
                <a:lnTo>
                  <a:pt x="1538" y="1424"/>
                </a:lnTo>
                <a:lnTo>
                  <a:pt x="1543" y="1422"/>
                </a:lnTo>
                <a:lnTo>
                  <a:pt x="1550" y="1414"/>
                </a:lnTo>
                <a:lnTo>
                  <a:pt x="1550" y="1411"/>
                </a:lnTo>
                <a:lnTo>
                  <a:pt x="1547" y="1406"/>
                </a:lnTo>
                <a:lnTo>
                  <a:pt x="1529" y="1397"/>
                </a:lnTo>
                <a:lnTo>
                  <a:pt x="1523" y="1397"/>
                </a:lnTo>
                <a:lnTo>
                  <a:pt x="1516" y="1404"/>
                </a:lnTo>
                <a:close/>
                <a:moveTo>
                  <a:pt x="1473" y="360"/>
                </a:moveTo>
                <a:lnTo>
                  <a:pt x="1483" y="367"/>
                </a:lnTo>
                <a:lnTo>
                  <a:pt x="1490" y="367"/>
                </a:lnTo>
                <a:lnTo>
                  <a:pt x="1490" y="377"/>
                </a:lnTo>
                <a:lnTo>
                  <a:pt x="1496" y="378"/>
                </a:lnTo>
                <a:lnTo>
                  <a:pt x="1523" y="375"/>
                </a:lnTo>
                <a:lnTo>
                  <a:pt x="1522" y="371"/>
                </a:lnTo>
                <a:lnTo>
                  <a:pt x="1515" y="365"/>
                </a:lnTo>
                <a:lnTo>
                  <a:pt x="1484" y="348"/>
                </a:lnTo>
                <a:lnTo>
                  <a:pt x="1481" y="353"/>
                </a:lnTo>
                <a:lnTo>
                  <a:pt x="1476" y="346"/>
                </a:lnTo>
                <a:lnTo>
                  <a:pt x="1473" y="344"/>
                </a:lnTo>
                <a:lnTo>
                  <a:pt x="1469" y="348"/>
                </a:lnTo>
                <a:lnTo>
                  <a:pt x="1470" y="351"/>
                </a:lnTo>
                <a:lnTo>
                  <a:pt x="1473" y="360"/>
                </a:lnTo>
                <a:close/>
                <a:moveTo>
                  <a:pt x="1569" y="1382"/>
                </a:moveTo>
                <a:lnTo>
                  <a:pt x="1588" y="1387"/>
                </a:lnTo>
                <a:lnTo>
                  <a:pt x="1590" y="1386"/>
                </a:lnTo>
                <a:lnTo>
                  <a:pt x="1592" y="1380"/>
                </a:lnTo>
                <a:lnTo>
                  <a:pt x="1592" y="1362"/>
                </a:lnTo>
                <a:lnTo>
                  <a:pt x="1587" y="1355"/>
                </a:lnTo>
                <a:lnTo>
                  <a:pt x="1585" y="1348"/>
                </a:lnTo>
                <a:lnTo>
                  <a:pt x="1578" y="1341"/>
                </a:lnTo>
                <a:lnTo>
                  <a:pt x="1561" y="1365"/>
                </a:lnTo>
                <a:lnTo>
                  <a:pt x="1560" y="1370"/>
                </a:lnTo>
                <a:lnTo>
                  <a:pt x="1562" y="1376"/>
                </a:lnTo>
                <a:lnTo>
                  <a:pt x="1569" y="1382"/>
                </a:lnTo>
                <a:close/>
                <a:moveTo>
                  <a:pt x="1461" y="1297"/>
                </a:moveTo>
                <a:lnTo>
                  <a:pt x="1464" y="1294"/>
                </a:lnTo>
                <a:lnTo>
                  <a:pt x="1469" y="1286"/>
                </a:lnTo>
                <a:lnTo>
                  <a:pt x="1469" y="1284"/>
                </a:lnTo>
                <a:lnTo>
                  <a:pt x="1465" y="1283"/>
                </a:lnTo>
                <a:lnTo>
                  <a:pt x="1452" y="1287"/>
                </a:lnTo>
                <a:lnTo>
                  <a:pt x="1446" y="1295"/>
                </a:lnTo>
                <a:lnTo>
                  <a:pt x="1444" y="1300"/>
                </a:lnTo>
                <a:lnTo>
                  <a:pt x="1450" y="1297"/>
                </a:lnTo>
                <a:lnTo>
                  <a:pt x="1461" y="1297"/>
                </a:lnTo>
                <a:close/>
                <a:moveTo>
                  <a:pt x="4087" y="2583"/>
                </a:moveTo>
                <a:lnTo>
                  <a:pt x="4084" y="2587"/>
                </a:lnTo>
                <a:lnTo>
                  <a:pt x="4080" y="2590"/>
                </a:lnTo>
                <a:lnTo>
                  <a:pt x="4080" y="2592"/>
                </a:lnTo>
                <a:lnTo>
                  <a:pt x="4081" y="2593"/>
                </a:lnTo>
                <a:lnTo>
                  <a:pt x="4084" y="2593"/>
                </a:lnTo>
                <a:lnTo>
                  <a:pt x="4089" y="2587"/>
                </a:lnTo>
                <a:lnTo>
                  <a:pt x="4088" y="2586"/>
                </a:lnTo>
                <a:lnTo>
                  <a:pt x="4087" y="2583"/>
                </a:lnTo>
                <a:close/>
                <a:moveTo>
                  <a:pt x="1413" y="1364"/>
                </a:moveTo>
                <a:lnTo>
                  <a:pt x="1418" y="1367"/>
                </a:lnTo>
                <a:lnTo>
                  <a:pt x="1420" y="1369"/>
                </a:lnTo>
                <a:lnTo>
                  <a:pt x="1420" y="1368"/>
                </a:lnTo>
                <a:lnTo>
                  <a:pt x="1422" y="1364"/>
                </a:lnTo>
                <a:lnTo>
                  <a:pt x="1420" y="1361"/>
                </a:lnTo>
                <a:lnTo>
                  <a:pt x="1420" y="1356"/>
                </a:lnTo>
                <a:lnTo>
                  <a:pt x="1423" y="1349"/>
                </a:lnTo>
                <a:lnTo>
                  <a:pt x="1431" y="1345"/>
                </a:lnTo>
                <a:lnTo>
                  <a:pt x="1423" y="1340"/>
                </a:lnTo>
                <a:lnTo>
                  <a:pt x="1418" y="1338"/>
                </a:lnTo>
                <a:lnTo>
                  <a:pt x="1412" y="1337"/>
                </a:lnTo>
                <a:lnTo>
                  <a:pt x="1404" y="1340"/>
                </a:lnTo>
                <a:lnTo>
                  <a:pt x="1402" y="1344"/>
                </a:lnTo>
                <a:lnTo>
                  <a:pt x="1401" y="1350"/>
                </a:lnTo>
                <a:lnTo>
                  <a:pt x="1404" y="1356"/>
                </a:lnTo>
                <a:lnTo>
                  <a:pt x="1413" y="1364"/>
                </a:lnTo>
                <a:close/>
                <a:moveTo>
                  <a:pt x="1727" y="1224"/>
                </a:moveTo>
                <a:lnTo>
                  <a:pt x="1729" y="1223"/>
                </a:lnTo>
                <a:lnTo>
                  <a:pt x="1730" y="1223"/>
                </a:lnTo>
                <a:lnTo>
                  <a:pt x="1732" y="1220"/>
                </a:lnTo>
                <a:lnTo>
                  <a:pt x="1735" y="1218"/>
                </a:lnTo>
                <a:lnTo>
                  <a:pt x="1731" y="1213"/>
                </a:lnTo>
                <a:lnTo>
                  <a:pt x="1718" y="1210"/>
                </a:lnTo>
                <a:lnTo>
                  <a:pt x="1710" y="1213"/>
                </a:lnTo>
                <a:lnTo>
                  <a:pt x="1707" y="1217"/>
                </a:lnTo>
                <a:lnTo>
                  <a:pt x="1719" y="1219"/>
                </a:lnTo>
                <a:lnTo>
                  <a:pt x="1727" y="1224"/>
                </a:lnTo>
                <a:close/>
                <a:moveTo>
                  <a:pt x="3168" y="1249"/>
                </a:moveTo>
                <a:lnTo>
                  <a:pt x="3170" y="1248"/>
                </a:lnTo>
                <a:lnTo>
                  <a:pt x="3174" y="1244"/>
                </a:lnTo>
                <a:lnTo>
                  <a:pt x="3174" y="1242"/>
                </a:lnTo>
                <a:lnTo>
                  <a:pt x="3171" y="1238"/>
                </a:lnTo>
                <a:lnTo>
                  <a:pt x="3166" y="1237"/>
                </a:lnTo>
                <a:lnTo>
                  <a:pt x="3163" y="1238"/>
                </a:lnTo>
                <a:lnTo>
                  <a:pt x="3163" y="1241"/>
                </a:lnTo>
                <a:lnTo>
                  <a:pt x="3164" y="1245"/>
                </a:lnTo>
                <a:lnTo>
                  <a:pt x="3168" y="1249"/>
                </a:lnTo>
                <a:close/>
                <a:moveTo>
                  <a:pt x="2307" y="342"/>
                </a:moveTo>
                <a:lnTo>
                  <a:pt x="2306" y="356"/>
                </a:lnTo>
                <a:lnTo>
                  <a:pt x="2314" y="353"/>
                </a:lnTo>
                <a:lnTo>
                  <a:pt x="2320" y="342"/>
                </a:lnTo>
                <a:lnTo>
                  <a:pt x="2314" y="340"/>
                </a:lnTo>
                <a:lnTo>
                  <a:pt x="2312" y="336"/>
                </a:lnTo>
                <a:lnTo>
                  <a:pt x="2308" y="338"/>
                </a:lnTo>
                <a:lnTo>
                  <a:pt x="2307" y="342"/>
                </a:lnTo>
                <a:close/>
                <a:moveTo>
                  <a:pt x="3553" y="1206"/>
                </a:moveTo>
                <a:lnTo>
                  <a:pt x="3559" y="1214"/>
                </a:lnTo>
                <a:lnTo>
                  <a:pt x="3562" y="1222"/>
                </a:lnTo>
                <a:lnTo>
                  <a:pt x="3574" y="1238"/>
                </a:lnTo>
                <a:lnTo>
                  <a:pt x="3577" y="1244"/>
                </a:lnTo>
                <a:lnTo>
                  <a:pt x="3579" y="1240"/>
                </a:lnTo>
                <a:lnTo>
                  <a:pt x="3581" y="1231"/>
                </a:lnTo>
                <a:lnTo>
                  <a:pt x="3574" y="1218"/>
                </a:lnTo>
                <a:lnTo>
                  <a:pt x="3559" y="1201"/>
                </a:lnTo>
                <a:lnTo>
                  <a:pt x="3551" y="1197"/>
                </a:lnTo>
                <a:lnTo>
                  <a:pt x="3551" y="1204"/>
                </a:lnTo>
                <a:lnTo>
                  <a:pt x="3553" y="1206"/>
                </a:lnTo>
                <a:close/>
                <a:moveTo>
                  <a:pt x="2736" y="877"/>
                </a:moveTo>
                <a:lnTo>
                  <a:pt x="2741" y="878"/>
                </a:lnTo>
                <a:lnTo>
                  <a:pt x="2744" y="887"/>
                </a:lnTo>
                <a:lnTo>
                  <a:pt x="2749" y="892"/>
                </a:lnTo>
                <a:lnTo>
                  <a:pt x="2750" y="891"/>
                </a:lnTo>
                <a:lnTo>
                  <a:pt x="2751" y="887"/>
                </a:lnTo>
                <a:lnTo>
                  <a:pt x="2752" y="884"/>
                </a:lnTo>
                <a:lnTo>
                  <a:pt x="2753" y="883"/>
                </a:lnTo>
                <a:lnTo>
                  <a:pt x="2752" y="876"/>
                </a:lnTo>
                <a:lnTo>
                  <a:pt x="2747" y="866"/>
                </a:lnTo>
                <a:lnTo>
                  <a:pt x="2744" y="862"/>
                </a:lnTo>
                <a:lnTo>
                  <a:pt x="2740" y="866"/>
                </a:lnTo>
                <a:lnTo>
                  <a:pt x="2731" y="864"/>
                </a:lnTo>
                <a:lnTo>
                  <a:pt x="2729" y="865"/>
                </a:lnTo>
                <a:lnTo>
                  <a:pt x="2730" y="868"/>
                </a:lnTo>
                <a:lnTo>
                  <a:pt x="2736" y="877"/>
                </a:lnTo>
                <a:close/>
                <a:moveTo>
                  <a:pt x="3571" y="1042"/>
                </a:moveTo>
                <a:lnTo>
                  <a:pt x="3573" y="1038"/>
                </a:lnTo>
                <a:lnTo>
                  <a:pt x="3571" y="1031"/>
                </a:lnTo>
                <a:lnTo>
                  <a:pt x="3572" y="1026"/>
                </a:lnTo>
                <a:lnTo>
                  <a:pt x="3578" y="1014"/>
                </a:lnTo>
                <a:lnTo>
                  <a:pt x="3577" y="1012"/>
                </a:lnTo>
                <a:lnTo>
                  <a:pt x="3569" y="1002"/>
                </a:lnTo>
                <a:lnTo>
                  <a:pt x="3567" y="997"/>
                </a:lnTo>
                <a:lnTo>
                  <a:pt x="3565" y="987"/>
                </a:lnTo>
                <a:lnTo>
                  <a:pt x="3562" y="980"/>
                </a:lnTo>
                <a:lnTo>
                  <a:pt x="3559" y="991"/>
                </a:lnTo>
                <a:lnTo>
                  <a:pt x="3557" y="999"/>
                </a:lnTo>
                <a:lnTo>
                  <a:pt x="3557" y="1010"/>
                </a:lnTo>
                <a:lnTo>
                  <a:pt x="3558" y="1018"/>
                </a:lnTo>
                <a:lnTo>
                  <a:pt x="3555" y="1030"/>
                </a:lnTo>
                <a:lnTo>
                  <a:pt x="3554" y="1034"/>
                </a:lnTo>
                <a:lnTo>
                  <a:pt x="3553" y="1044"/>
                </a:lnTo>
                <a:lnTo>
                  <a:pt x="3563" y="1045"/>
                </a:lnTo>
                <a:lnTo>
                  <a:pt x="3571" y="1042"/>
                </a:lnTo>
                <a:close/>
                <a:moveTo>
                  <a:pt x="3636" y="1516"/>
                </a:moveTo>
                <a:lnTo>
                  <a:pt x="3617" y="1516"/>
                </a:lnTo>
                <a:lnTo>
                  <a:pt x="3613" y="1519"/>
                </a:lnTo>
                <a:lnTo>
                  <a:pt x="3612" y="1519"/>
                </a:lnTo>
                <a:lnTo>
                  <a:pt x="3610" y="1521"/>
                </a:lnTo>
                <a:lnTo>
                  <a:pt x="3610" y="1522"/>
                </a:lnTo>
                <a:lnTo>
                  <a:pt x="3610" y="1525"/>
                </a:lnTo>
                <a:lnTo>
                  <a:pt x="3617" y="1530"/>
                </a:lnTo>
                <a:lnTo>
                  <a:pt x="3619" y="1530"/>
                </a:lnTo>
                <a:lnTo>
                  <a:pt x="3622" y="1528"/>
                </a:lnTo>
                <a:lnTo>
                  <a:pt x="3623" y="1527"/>
                </a:lnTo>
                <a:lnTo>
                  <a:pt x="3625" y="1528"/>
                </a:lnTo>
                <a:lnTo>
                  <a:pt x="3629" y="1533"/>
                </a:lnTo>
                <a:lnTo>
                  <a:pt x="3632" y="1534"/>
                </a:lnTo>
                <a:lnTo>
                  <a:pt x="3641" y="1524"/>
                </a:lnTo>
                <a:lnTo>
                  <a:pt x="3640" y="1521"/>
                </a:lnTo>
                <a:lnTo>
                  <a:pt x="3637" y="1516"/>
                </a:lnTo>
                <a:lnTo>
                  <a:pt x="3636" y="1516"/>
                </a:lnTo>
                <a:close/>
                <a:moveTo>
                  <a:pt x="2529" y="610"/>
                </a:moveTo>
                <a:lnTo>
                  <a:pt x="2537" y="604"/>
                </a:lnTo>
                <a:lnTo>
                  <a:pt x="2538" y="601"/>
                </a:lnTo>
                <a:lnTo>
                  <a:pt x="2544" y="600"/>
                </a:lnTo>
                <a:lnTo>
                  <a:pt x="2545" y="600"/>
                </a:lnTo>
                <a:lnTo>
                  <a:pt x="2545" y="595"/>
                </a:lnTo>
                <a:lnTo>
                  <a:pt x="2544" y="591"/>
                </a:lnTo>
                <a:lnTo>
                  <a:pt x="2542" y="588"/>
                </a:lnTo>
                <a:lnTo>
                  <a:pt x="2536" y="587"/>
                </a:lnTo>
                <a:lnTo>
                  <a:pt x="2532" y="599"/>
                </a:lnTo>
                <a:lnTo>
                  <a:pt x="2522" y="600"/>
                </a:lnTo>
                <a:lnTo>
                  <a:pt x="2521" y="608"/>
                </a:lnTo>
                <a:lnTo>
                  <a:pt x="2525" y="612"/>
                </a:lnTo>
                <a:lnTo>
                  <a:pt x="2529" y="610"/>
                </a:lnTo>
                <a:close/>
                <a:moveTo>
                  <a:pt x="2319" y="536"/>
                </a:moveTo>
                <a:lnTo>
                  <a:pt x="2318" y="546"/>
                </a:lnTo>
                <a:lnTo>
                  <a:pt x="2317" y="553"/>
                </a:lnTo>
                <a:lnTo>
                  <a:pt x="2315" y="559"/>
                </a:lnTo>
                <a:lnTo>
                  <a:pt x="2314" y="565"/>
                </a:lnTo>
                <a:lnTo>
                  <a:pt x="2311" y="580"/>
                </a:lnTo>
                <a:lnTo>
                  <a:pt x="2310" y="588"/>
                </a:lnTo>
                <a:lnTo>
                  <a:pt x="2298" y="606"/>
                </a:lnTo>
                <a:lnTo>
                  <a:pt x="2293" y="615"/>
                </a:lnTo>
                <a:lnTo>
                  <a:pt x="2290" y="631"/>
                </a:lnTo>
                <a:lnTo>
                  <a:pt x="2284" y="639"/>
                </a:lnTo>
                <a:lnTo>
                  <a:pt x="2288" y="645"/>
                </a:lnTo>
                <a:lnTo>
                  <a:pt x="2292" y="650"/>
                </a:lnTo>
                <a:lnTo>
                  <a:pt x="2304" y="653"/>
                </a:lnTo>
                <a:lnTo>
                  <a:pt x="2312" y="650"/>
                </a:lnTo>
                <a:lnTo>
                  <a:pt x="2328" y="638"/>
                </a:lnTo>
                <a:lnTo>
                  <a:pt x="2346" y="621"/>
                </a:lnTo>
                <a:lnTo>
                  <a:pt x="2352" y="613"/>
                </a:lnTo>
                <a:lnTo>
                  <a:pt x="2369" y="613"/>
                </a:lnTo>
                <a:lnTo>
                  <a:pt x="2386" y="611"/>
                </a:lnTo>
                <a:lnTo>
                  <a:pt x="2401" y="607"/>
                </a:lnTo>
                <a:lnTo>
                  <a:pt x="2403" y="611"/>
                </a:lnTo>
                <a:lnTo>
                  <a:pt x="2405" y="613"/>
                </a:lnTo>
                <a:lnTo>
                  <a:pt x="2407" y="614"/>
                </a:lnTo>
                <a:lnTo>
                  <a:pt x="2415" y="602"/>
                </a:lnTo>
                <a:lnTo>
                  <a:pt x="2440" y="602"/>
                </a:lnTo>
                <a:lnTo>
                  <a:pt x="2460" y="588"/>
                </a:lnTo>
                <a:lnTo>
                  <a:pt x="2468" y="586"/>
                </a:lnTo>
                <a:lnTo>
                  <a:pt x="2476" y="587"/>
                </a:lnTo>
                <a:lnTo>
                  <a:pt x="2479" y="585"/>
                </a:lnTo>
                <a:lnTo>
                  <a:pt x="2496" y="559"/>
                </a:lnTo>
                <a:lnTo>
                  <a:pt x="2497" y="543"/>
                </a:lnTo>
                <a:lnTo>
                  <a:pt x="2495" y="530"/>
                </a:lnTo>
                <a:lnTo>
                  <a:pt x="2494" y="518"/>
                </a:lnTo>
                <a:lnTo>
                  <a:pt x="2492" y="510"/>
                </a:lnTo>
                <a:lnTo>
                  <a:pt x="2490" y="503"/>
                </a:lnTo>
                <a:lnTo>
                  <a:pt x="2485" y="498"/>
                </a:lnTo>
                <a:lnTo>
                  <a:pt x="2480" y="496"/>
                </a:lnTo>
                <a:lnTo>
                  <a:pt x="2472" y="500"/>
                </a:lnTo>
                <a:lnTo>
                  <a:pt x="2465" y="492"/>
                </a:lnTo>
                <a:lnTo>
                  <a:pt x="2466" y="484"/>
                </a:lnTo>
                <a:lnTo>
                  <a:pt x="2465" y="476"/>
                </a:lnTo>
                <a:lnTo>
                  <a:pt x="2464" y="474"/>
                </a:lnTo>
                <a:lnTo>
                  <a:pt x="2453" y="467"/>
                </a:lnTo>
                <a:lnTo>
                  <a:pt x="2450" y="458"/>
                </a:lnTo>
                <a:lnTo>
                  <a:pt x="2447" y="447"/>
                </a:lnTo>
                <a:lnTo>
                  <a:pt x="2442" y="442"/>
                </a:lnTo>
                <a:lnTo>
                  <a:pt x="2438" y="442"/>
                </a:lnTo>
                <a:lnTo>
                  <a:pt x="2429" y="446"/>
                </a:lnTo>
                <a:lnTo>
                  <a:pt x="2421" y="456"/>
                </a:lnTo>
                <a:lnTo>
                  <a:pt x="2417" y="459"/>
                </a:lnTo>
                <a:lnTo>
                  <a:pt x="2412" y="459"/>
                </a:lnTo>
                <a:lnTo>
                  <a:pt x="2409" y="467"/>
                </a:lnTo>
                <a:lnTo>
                  <a:pt x="2405" y="479"/>
                </a:lnTo>
                <a:lnTo>
                  <a:pt x="2400" y="493"/>
                </a:lnTo>
                <a:lnTo>
                  <a:pt x="2394" y="500"/>
                </a:lnTo>
                <a:lnTo>
                  <a:pt x="2395" y="492"/>
                </a:lnTo>
                <a:lnTo>
                  <a:pt x="2405" y="450"/>
                </a:lnTo>
                <a:lnTo>
                  <a:pt x="2407" y="437"/>
                </a:lnTo>
                <a:lnTo>
                  <a:pt x="2410" y="422"/>
                </a:lnTo>
                <a:lnTo>
                  <a:pt x="2412" y="419"/>
                </a:lnTo>
                <a:lnTo>
                  <a:pt x="2416" y="417"/>
                </a:lnTo>
                <a:lnTo>
                  <a:pt x="2418" y="414"/>
                </a:lnTo>
                <a:lnTo>
                  <a:pt x="2416" y="408"/>
                </a:lnTo>
                <a:lnTo>
                  <a:pt x="2407" y="396"/>
                </a:lnTo>
                <a:lnTo>
                  <a:pt x="2393" y="388"/>
                </a:lnTo>
                <a:lnTo>
                  <a:pt x="2389" y="389"/>
                </a:lnTo>
                <a:lnTo>
                  <a:pt x="2387" y="392"/>
                </a:lnTo>
                <a:lnTo>
                  <a:pt x="2386" y="400"/>
                </a:lnTo>
                <a:lnTo>
                  <a:pt x="2386" y="411"/>
                </a:lnTo>
                <a:lnTo>
                  <a:pt x="2388" y="422"/>
                </a:lnTo>
                <a:lnTo>
                  <a:pt x="2384" y="422"/>
                </a:lnTo>
                <a:lnTo>
                  <a:pt x="2379" y="420"/>
                </a:lnTo>
                <a:lnTo>
                  <a:pt x="2376" y="411"/>
                </a:lnTo>
                <a:lnTo>
                  <a:pt x="2373" y="400"/>
                </a:lnTo>
                <a:lnTo>
                  <a:pt x="2371" y="400"/>
                </a:lnTo>
                <a:lnTo>
                  <a:pt x="2367" y="402"/>
                </a:lnTo>
                <a:lnTo>
                  <a:pt x="2365" y="404"/>
                </a:lnTo>
                <a:lnTo>
                  <a:pt x="2364" y="411"/>
                </a:lnTo>
                <a:lnTo>
                  <a:pt x="2363" y="422"/>
                </a:lnTo>
                <a:lnTo>
                  <a:pt x="2355" y="426"/>
                </a:lnTo>
                <a:lnTo>
                  <a:pt x="2351" y="431"/>
                </a:lnTo>
                <a:lnTo>
                  <a:pt x="2350" y="440"/>
                </a:lnTo>
                <a:lnTo>
                  <a:pt x="2346" y="447"/>
                </a:lnTo>
                <a:lnTo>
                  <a:pt x="2347" y="452"/>
                </a:lnTo>
                <a:lnTo>
                  <a:pt x="2345" y="465"/>
                </a:lnTo>
                <a:lnTo>
                  <a:pt x="2343" y="468"/>
                </a:lnTo>
                <a:lnTo>
                  <a:pt x="2341" y="473"/>
                </a:lnTo>
                <a:lnTo>
                  <a:pt x="2340" y="483"/>
                </a:lnTo>
                <a:lnTo>
                  <a:pt x="2339" y="488"/>
                </a:lnTo>
                <a:lnTo>
                  <a:pt x="2341" y="504"/>
                </a:lnTo>
                <a:lnTo>
                  <a:pt x="2343" y="508"/>
                </a:lnTo>
                <a:lnTo>
                  <a:pt x="2340" y="509"/>
                </a:lnTo>
                <a:lnTo>
                  <a:pt x="2331" y="506"/>
                </a:lnTo>
                <a:lnTo>
                  <a:pt x="2328" y="508"/>
                </a:lnTo>
                <a:lnTo>
                  <a:pt x="2324" y="514"/>
                </a:lnTo>
                <a:lnTo>
                  <a:pt x="2319" y="528"/>
                </a:lnTo>
                <a:lnTo>
                  <a:pt x="2319" y="536"/>
                </a:lnTo>
                <a:close/>
                <a:moveTo>
                  <a:pt x="2576" y="756"/>
                </a:moveTo>
                <a:lnTo>
                  <a:pt x="2572" y="753"/>
                </a:lnTo>
                <a:lnTo>
                  <a:pt x="2568" y="753"/>
                </a:lnTo>
                <a:lnTo>
                  <a:pt x="2564" y="762"/>
                </a:lnTo>
                <a:lnTo>
                  <a:pt x="2566" y="770"/>
                </a:lnTo>
                <a:lnTo>
                  <a:pt x="2570" y="769"/>
                </a:lnTo>
                <a:lnTo>
                  <a:pt x="2579" y="765"/>
                </a:lnTo>
                <a:lnTo>
                  <a:pt x="2578" y="760"/>
                </a:lnTo>
                <a:lnTo>
                  <a:pt x="2577" y="757"/>
                </a:lnTo>
                <a:lnTo>
                  <a:pt x="2576" y="756"/>
                </a:lnTo>
                <a:close/>
                <a:moveTo>
                  <a:pt x="2534" y="622"/>
                </a:moveTo>
                <a:lnTo>
                  <a:pt x="2555" y="629"/>
                </a:lnTo>
                <a:lnTo>
                  <a:pt x="2567" y="629"/>
                </a:lnTo>
                <a:lnTo>
                  <a:pt x="2572" y="636"/>
                </a:lnTo>
                <a:lnTo>
                  <a:pt x="2576" y="631"/>
                </a:lnTo>
                <a:lnTo>
                  <a:pt x="2579" y="623"/>
                </a:lnTo>
                <a:lnTo>
                  <a:pt x="2575" y="614"/>
                </a:lnTo>
                <a:lnTo>
                  <a:pt x="2573" y="613"/>
                </a:lnTo>
                <a:lnTo>
                  <a:pt x="2540" y="617"/>
                </a:lnTo>
                <a:lnTo>
                  <a:pt x="2534" y="622"/>
                </a:lnTo>
                <a:close/>
                <a:moveTo>
                  <a:pt x="4074" y="3338"/>
                </a:moveTo>
                <a:lnTo>
                  <a:pt x="4062" y="3347"/>
                </a:lnTo>
                <a:lnTo>
                  <a:pt x="4056" y="3355"/>
                </a:lnTo>
                <a:lnTo>
                  <a:pt x="4052" y="3357"/>
                </a:lnTo>
                <a:lnTo>
                  <a:pt x="4044" y="3369"/>
                </a:lnTo>
                <a:lnTo>
                  <a:pt x="4047" y="3369"/>
                </a:lnTo>
                <a:lnTo>
                  <a:pt x="4052" y="3367"/>
                </a:lnTo>
                <a:lnTo>
                  <a:pt x="4059" y="3360"/>
                </a:lnTo>
                <a:lnTo>
                  <a:pt x="4062" y="3358"/>
                </a:lnTo>
                <a:lnTo>
                  <a:pt x="4065" y="3356"/>
                </a:lnTo>
                <a:lnTo>
                  <a:pt x="4070" y="3352"/>
                </a:lnTo>
                <a:lnTo>
                  <a:pt x="4072" y="3348"/>
                </a:lnTo>
                <a:lnTo>
                  <a:pt x="4083" y="3338"/>
                </a:lnTo>
                <a:lnTo>
                  <a:pt x="4076" y="3338"/>
                </a:lnTo>
                <a:lnTo>
                  <a:pt x="4074" y="3338"/>
                </a:lnTo>
                <a:close/>
                <a:moveTo>
                  <a:pt x="4454" y="1766"/>
                </a:moveTo>
                <a:lnTo>
                  <a:pt x="4454" y="1774"/>
                </a:lnTo>
                <a:lnTo>
                  <a:pt x="4456" y="1777"/>
                </a:lnTo>
                <a:lnTo>
                  <a:pt x="4462" y="1781"/>
                </a:lnTo>
                <a:lnTo>
                  <a:pt x="4465" y="1785"/>
                </a:lnTo>
                <a:lnTo>
                  <a:pt x="4465" y="1788"/>
                </a:lnTo>
                <a:lnTo>
                  <a:pt x="4464" y="1795"/>
                </a:lnTo>
                <a:lnTo>
                  <a:pt x="4466" y="1795"/>
                </a:lnTo>
                <a:lnTo>
                  <a:pt x="4467" y="1792"/>
                </a:lnTo>
                <a:lnTo>
                  <a:pt x="4468" y="1788"/>
                </a:lnTo>
                <a:lnTo>
                  <a:pt x="4467" y="1783"/>
                </a:lnTo>
                <a:lnTo>
                  <a:pt x="4463" y="1774"/>
                </a:lnTo>
                <a:lnTo>
                  <a:pt x="4463" y="1766"/>
                </a:lnTo>
                <a:lnTo>
                  <a:pt x="4463" y="1756"/>
                </a:lnTo>
                <a:lnTo>
                  <a:pt x="4462" y="1748"/>
                </a:lnTo>
                <a:lnTo>
                  <a:pt x="4463" y="1744"/>
                </a:lnTo>
                <a:lnTo>
                  <a:pt x="4469" y="1742"/>
                </a:lnTo>
                <a:lnTo>
                  <a:pt x="4471" y="1735"/>
                </a:lnTo>
                <a:lnTo>
                  <a:pt x="4471" y="1726"/>
                </a:lnTo>
                <a:lnTo>
                  <a:pt x="4468" y="1722"/>
                </a:lnTo>
                <a:lnTo>
                  <a:pt x="4467" y="1722"/>
                </a:lnTo>
                <a:lnTo>
                  <a:pt x="4464" y="1726"/>
                </a:lnTo>
                <a:lnTo>
                  <a:pt x="4461" y="1732"/>
                </a:lnTo>
                <a:lnTo>
                  <a:pt x="4454" y="1739"/>
                </a:lnTo>
                <a:lnTo>
                  <a:pt x="4453" y="1745"/>
                </a:lnTo>
                <a:lnTo>
                  <a:pt x="4455" y="1752"/>
                </a:lnTo>
                <a:lnTo>
                  <a:pt x="4454" y="1766"/>
                </a:lnTo>
                <a:close/>
                <a:moveTo>
                  <a:pt x="4437" y="1601"/>
                </a:moveTo>
                <a:lnTo>
                  <a:pt x="4440" y="1599"/>
                </a:lnTo>
                <a:lnTo>
                  <a:pt x="4437" y="1592"/>
                </a:lnTo>
                <a:lnTo>
                  <a:pt x="4434" y="1588"/>
                </a:lnTo>
                <a:lnTo>
                  <a:pt x="4430" y="1587"/>
                </a:lnTo>
                <a:lnTo>
                  <a:pt x="4430" y="1588"/>
                </a:lnTo>
                <a:lnTo>
                  <a:pt x="4430" y="1596"/>
                </a:lnTo>
                <a:lnTo>
                  <a:pt x="4432" y="1599"/>
                </a:lnTo>
                <a:lnTo>
                  <a:pt x="4437" y="1601"/>
                </a:lnTo>
                <a:close/>
                <a:moveTo>
                  <a:pt x="4695" y="1708"/>
                </a:moveTo>
                <a:lnTo>
                  <a:pt x="4700" y="1714"/>
                </a:lnTo>
                <a:lnTo>
                  <a:pt x="4707" y="1719"/>
                </a:lnTo>
                <a:lnTo>
                  <a:pt x="4727" y="1729"/>
                </a:lnTo>
                <a:lnTo>
                  <a:pt x="4737" y="1728"/>
                </a:lnTo>
                <a:lnTo>
                  <a:pt x="4739" y="1726"/>
                </a:lnTo>
                <a:lnTo>
                  <a:pt x="4739" y="1723"/>
                </a:lnTo>
                <a:lnTo>
                  <a:pt x="4740" y="1712"/>
                </a:lnTo>
                <a:lnTo>
                  <a:pt x="4742" y="1709"/>
                </a:lnTo>
                <a:lnTo>
                  <a:pt x="4745" y="1708"/>
                </a:lnTo>
                <a:lnTo>
                  <a:pt x="4745" y="1702"/>
                </a:lnTo>
                <a:lnTo>
                  <a:pt x="4745" y="1700"/>
                </a:lnTo>
                <a:lnTo>
                  <a:pt x="4743" y="1697"/>
                </a:lnTo>
                <a:lnTo>
                  <a:pt x="4707" y="1683"/>
                </a:lnTo>
                <a:lnTo>
                  <a:pt x="4702" y="1684"/>
                </a:lnTo>
                <a:lnTo>
                  <a:pt x="4697" y="1688"/>
                </a:lnTo>
                <a:lnTo>
                  <a:pt x="4690" y="1695"/>
                </a:lnTo>
                <a:lnTo>
                  <a:pt x="4688" y="1698"/>
                </a:lnTo>
                <a:lnTo>
                  <a:pt x="4687" y="1701"/>
                </a:lnTo>
                <a:lnTo>
                  <a:pt x="4689" y="1703"/>
                </a:lnTo>
                <a:lnTo>
                  <a:pt x="4695" y="1708"/>
                </a:lnTo>
                <a:close/>
                <a:moveTo>
                  <a:pt x="4165" y="940"/>
                </a:moveTo>
                <a:lnTo>
                  <a:pt x="4164" y="934"/>
                </a:lnTo>
                <a:lnTo>
                  <a:pt x="4163" y="931"/>
                </a:lnTo>
                <a:lnTo>
                  <a:pt x="4162" y="929"/>
                </a:lnTo>
                <a:lnTo>
                  <a:pt x="4156" y="932"/>
                </a:lnTo>
                <a:lnTo>
                  <a:pt x="4153" y="937"/>
                </a:lnTo>
                <a:lnTo>
                  <a:pt x="4161" y="946"/>
                </a:lnTo>
                <a:lnTo>
                  <a:pt x="4165" y="940"/>
                </a:lnTo>
                <a:close/>
                <a:moveTo>
                  <a:pt x="5074" y="1599"/>
                </a:moveTo>
                <a:lnTo>
                  <a:pt x="5076" y="1598"/>
                </a:lnTo>
                <a:lnTo>
                  <a:pt x="5086" y="1593"/>
                </a:lnTo>
                <a:lnTo>
                  <a:pt x="5104" y="1591"/>
                </a:lnTo>
                <a:lnTo>
                  <a:pt x="5112" y="1582"/>
                </a:lnTo>
                <a:lnTo>
                  <a:pt x="5116" y="1581"/>
                </a:lnTo>
                <a:lnTo>
                  <a:pt x="5125" y="1583"/>
                </a:lnTo>
                <a:lnTo>
                  <a:pt x="5133" y="1588"/>
                </a:lnTo>
                <a:lnTo>
                  <a:pt x="5136" y="1588"/>
                </a:lnTo>
                <a:lnTo>
                  <a:pt x="5146" y="1586"/>
                </a:lnTo>
                <a:lnTo>
                  <a:pt x="5168" y="1578"/>
                </a:lnTo>
                <a:lnTo>
                  <a:pt x="5184" y="1575"/>
                </a:lnTo>
                <a:lnTo>
                  <a:pt x="5192" y="1573"/>
                </a:lnTo>
                <a:lnTo>
                  <a:pt x="5203" y="1562"/>
                </a:lnTo>
                <a:lnTo>
                  <a:pt x="5204" y="1556"/>
                </a:lnTo>
                <a:lnTo>
                  <a:pt x="5203" y="1551"/>
                </a:lnTo>
                <a:lnTo>
                  <a:pt x="5201" y="1549"/>
                </a:lnTo>
                <a:lnTo>
                  <a:pt x="5193" y="1543"/>
                </a:lnTo>
                <a:lnTo>
                  <a:pt x="5187" y="1538"/>
                </a:lnTo>
                <a:lnTo>
                  <a:pt x="5184" y="1532"/>
                </a:lnTo>
                <a:lnTo>
                  <a:pt x="5182" y="1529"/>
                </a:lnTo>
                <a:lnTo>
                  <a:pt x="5179" y="1528"/>
                </a:lnTo>
                <a:lnTo>
                  <a:pt x="5174" y="1522"/>
                </a:lnTo>
                <a:lnTo>
                  <a:pt x="5171" y="1521"/>
                </a:lnTo>
                <a:lnTo>
                  <a:pt x="5155" y="1517"/>
                </a:lnTo>
                <a:lnTo>
                  <a:pt x="5151" y="1515"/>
                </a:lnTo>
                <a:lnTo>
                  <a:pt x="5147" y="1515"/>
                </a:lnTo>
                <a:lnTo>
                  <a:pt x="5142" y="1518"/>
                </a:lnTo>
                <a:lnTo>
                  <a:pt x="5137" y="1518"/>
                </a:lnTo>
                <a:lnTo>
                  <a:pt x="5132" y="1516"/>
                </a:lnTo>
                <a:lnTo>
                  <a:pt x="5127" y="1517"/>
                </a:lnTo>
                <a:lnTo>
                  <a:pt x="5121" y="1520"/>
                </a:lnTo>
                <a:lnTo>
                  <a:pt x="5116" y="1521"/>
                </a:lnTo>
                <a:lnTo>
                  <a:pt x="5112" y="1523"/>
                </a:lnTo>
                <a:lnTo>
                  <a:pt x="5106" y="1529"/>
                </a:lnTo>
                <a:lnTo>
                  <a:pt x="5100" y="1531"/>
                </a:lnTo>
                <a:lnTo>
                  <a:pt x="5089" y="1545"/>
                </a:lnTo>
                <a:lnTo>
                  <a:pt x="5077" y="1555"/>
                </a:lnTo>
                <a:lnTo>
                  <a:pt x="5075" y="1561"/>
                </a:lnTo>
                <a:lnTo>
                  <a:pt x="5070" y="1569"/>
                </a:lnTo>
                <a:lnTo>
                  <a:pt x="5068" y="1575"/>
                </a:lnTo>
                <a:lnTo>
                  <a:pt x="5068" y="1580"/>
                </a:lnTo>
                <a:lnTo>
                  <a:pt x="5074" y="1599"/>
                </a:lnTo>
                <a:close/>
                <a:moveTo>
                  <a:pt x="3702" y="1301"/>
                </a:moveTo>
                <a:lnTo>
                  <a:pt x="3705" y="1310"/>
                </a:lnTo>
                <a:lnTo>
                  <a:pt x="3710" y="1310"/>
                </a:lnTo>
                <a:lnTo>
                  <a:pt x="3714" y="1309"/>
                </a:lnTo>
                <a:lnTo>
                  <a:pt x="3726" y="1300"/>
                </a:lnTo>
                <a:lnTo>
                  <a:pt x="3736" y="1298"/>
                </a:lnTo>
                <a:lnTo>
                  <a:pt x="3739" y="1299"/>
                </a:lnTo>
                <a:lnTo>
                  <a:pt x="3754" y="1306"/>
                </a:lnTo>
                <a:lnTo>
                  <a:pt x="3769" y="1315"/>
                </a:lnTo>
                <a:lnTo>
                  <a:pt x="3787" y="1319"/>
                </a:lnTo>
                <a:lnTo>
                  <a:pt x="3795" y="1322"/>
                </a:lnTo>
                <a:lnTo>
                  <a:pt x="3804" y="1322"/>
                </a:lnTo>
                <a:lnTo>
                  <a:pt x="3813" y="1323"/>
                </a:lnTo>
                <a:lnTo>
                  <a:pt x="3825" y="1326"/>
                </a:lnTo>
                <a:lnTo>
                  <a:pt x="3834" y="1325"/>
                </a:lnTo>
                <a:lnTo>
                  <a:pt x="3835" y="1323"/>
                </a:lnTo>
                <a:lnTo>
                  <a:pt x="3834" y="1297"/>
                </a:lnTo>
                <a:lnTo>
                  <a:pt x="3832" y="1289"/>
                </a:lnTo>
                <a:lnTo>
                  <a:pt x="3830" y="1283"/>
                </a:lnTo>
                <a:lnTo>
                  <a:pt x="3805" y="1254"/>
                </a:lnTo>
                <a:lnTo>
                  <a:pt x="3798" y="1248"/>
                </a:lnTo>
                <a:lnTo>
                  <a:pt x="3789" y="1242"/>
                </a:lnTo>
                <a:lnTo>
                  <a:pt x="3780" y="1240"/>
                </a:lnTo>
                <a:lnTo>
                  <a:pt x="3772" y="1241"/>
                </a:lnTo>
                <a:lnTo>
                  <a:pt x="3759" y="1246"/>
                </a:lnTo>
                <a:lnTo>
                  <a:pt x="3754" y="1245"/>
                </a:lnTo>
                <a:lnTo>
                  <a:pt x="3751" y="1246"/>
                </a:lnTo>
                <a:lnTo>
                  <a:pt x="3747" y="1251"/>
                </a:lnTo>
                <a:lnTo>
                  <a:pt x="3744" y="1257"/>
                </a:lnTo>
                <a:lnTo>
                  <a:pt x="3737" y="1276"/>
                </a:lnTo>
                <a:lnTo>
                  <a:pt x="3734" y="1284"/>
                </a:lnTo>
                <a:lnTo>
                  <a:pt x="3726" y="1294"/>
                </a:lnTo>
                <a:lnTo>
                  <a:pt x="3718" y="1297"/>
                </a:lnTo>
                <a:lnTo>
                  <a:pt x="3710" y="1298"/>
                </a:lnTo>
                <a:lnTo>
                  <a:pt x="3702" y="1301"/>
                </a:lnTo>
                <a:close/>
                <a:moveTo>
                  <a:pt x="3608" y="1066"/>
                </a:moveTo>
                <a:lnTo>
                  <a:pt x="3615" y="1081"/>
                </a:lnTo>
                <a:lnTo>
                  <a:pt x="3623" y="1091"/>
                </a:lnTo>
                <a:lnTo>
                  <a:pt x="3627" y="1093"/>
                </a:lnTo>
                <a:lnTo>
                  <a:pt x="3631" y="1097"/>
                </a:lnTo>
                <a:lnTo>
                  <a:pt x="3639" y="1116"/>
                </a:lnTo>
                <a:lnTo>
                  <a:pt x="3642" y="1121"/>
                </a:lnTo>
                <a:lnTo>
                  <a:pt x="3646" y="1125"/>
                </a:lnTo>
                <a:lnTo>
                  <a:pt x="3673" y="1138"/>
                </a:lnTo>
                <a:lnTo>
                  <a:pt x="3677" y="1142"/>
                </a:lnTo>
                <a:lnTo>
                  <a:pt x="3681" y="1144"/>
                </a:lnTo>
                <a:lnTo>
                  <a:pt x="3685" y="1144"/>
                </a:lnTo>
                <a:lnTo>
                  <a:pt x="3689" y="1140"/>
                </a:lnTo>
                <a:lnTo>
                  <a:pt x="3693" y="1132"/>
                </a:lnTo>
                <a:lnTo>
                  <a:pt x="3696" y="1120"/>
                </a:lnTo>
                <a:lnTo>
                  <a:pt x="3697" y="1111"/>
                </a:lnTo>
                <a:lnTo>
                  <a:pt x="3699" y="1106"/>
                </a:lnTo>
                <a:lnTo>
                  <a:pt x="3701" y="1103"/>
                </a:lnTo>
                <a:lnTo>
                  <a:pt x="3704" y="1103"/>
                </a:lnTo>
                <a:lnTo>
                  <a:pt x="3713" y="1112"/>
                </a:lnTo>
                <a:lnTo>
                  <a:pt x="3722" y="1119"/>
                </a:lnTo>
                <a:lnTo>
                  <a:pt x="3729" y="1117"/>
                </a:lnTo>
                <a:lnTo>
                  <a:pt x="3736" y="1114"/>
                </a:lnTo>
                <a:lnTo>
                  <a:pt x="3759" y="1108"/>
                </a:lnTo>
                <a:lnTo>
                  <a:pt x="3766" y="1105"/>
                </a:lnTo>
                <a:lnTo>
                  <a:pt x="3774" y="1100"/>
                </a:lnTo>
                <a:lnTo>
                  <a:pt x="3782" y="1099"/>
                </a:lnTo>
                <a:lnTo>
                  <a:pt x="3786" y="1105"/>
                </a:lnTo>
                <a:lnTo>
                  <a:pt x="3789" y="1112"/>
                </a:lnTo>
                <a:lnTo>
                  <a:pt x="3793" y="1118"/>
                </a:lnTo>
                <a:lnTo>
                  <a:pt x="3796" y="1121"/>
                </a:lnTo>
                <a:lnTo>
                  <a:pt x="3799" y="1122"/>
                </a:lnTo>
                <a:lnTo>
                  <a:pt x="3805" y="1120"/>
                </a:lnTo>
                <a:lnTo>
                  <a:pt x="3810" y="1116"/>
                </a:lnTo>
                <a:lnTo>
                  <a:pt x="3822" y="1102"/>
                </a:lnTo>
                <a:lnTo>
                  <a:pt x="3815" y="1089"/>
                </a:lnTo>
                <a:lnTo>
                  <a:pt x="3807" y="1084"/>
                </a:lnTo>
                <a:lnTo>
                  <a:pt x="3804" y="1080"/>
                </a:lnTo>
                <a:lnTo>
                  <a:pt x="3792" y="1051"/>
                </a:lnTo>
                <a:lnTo>
                  <a:pt x="3790" y="1044"/>
                </a:lnTo>
                <a:lnTo>
                  <a:pt x="3788" y="1035"/>
                </a:lnTo>
                <a:lnTo>
                  <a:pt x="3786" y="1007"/>
                </a:lnTo>
                <a:lnTo>
                  <a:pt x="3794" y="1002"/>
                </a:lnTo>
                <a:lnTo>
                  <a:pt x="3802" y="998"/>
                </a:lnTo>
                <a:lnTo>
                  <a:pt x="3816" y="999"/>
                </a:lnTo>
                <a:lnTo>
                  <a:pt x="3818" y="1007"/>
                </a:lnTo>
                <a:lnTo>
                  <a:pt x="3817" y="1011"/>
                </a:lnTo>
                <a:lnTo>
                  <a:pt x="3813" y="1019"/>
                </a:lnTo>
                <a:lnTo>
                  <a:pt x="3809" y="1023"/>
                </a:lnTo>
                <a:lnTo>
                  <a:pt x="3807" y="1036"/>
                </a:lnTo>
                <a:lnTo>
                  <a:pt x="3808" y="1052"/>
                </a:lnTo>
                <a:lnTo>
                  <a:pt x="3811" y="1062"/>
                </a:lnTo>
                <a:lnTo>
                  <a:pt x="3815" y="1068"/>
                </a:lnTo>
                <a:lnTo>
                  <a:pt x="3824" y="1082"/>
                </a:lnTo>
                <a:lnTo>
                  <a:pt x="3832" y="1087"/>
                </a:lnTo>
                <a:lnTo>
                  <a:pt x="3840" y="1087"/>
                </a:lnTo>
                <a:lnTo>
                  <a:pt x="3854" y="1092"/>
                </a:lnTo>
                <a:lnTo>
                  <a:pt x="3861" y="1090"/>
                </a:lnTo>
                <a:lnTo>
                  <a:pt x="3867" y="1084"/>
                </a:lnTo>
                <a:lnTo>
                  <a:pt x="3884" y="1061"/>
                </a:lnTo>
                <a:lnTo>
                  <a:pt x="3882" y="1054"/>
                </a:lnTo>
                <a:lnTo>
                  <a:pt x="3878" y="1048"/>
                </a:lnTo>
                <a:lnTo>
                  <a:pt x="3881" y="1041"/>
                </a:lnTo>
                <a:lnTo>
                  <a:pt x="3889" y="1031"/>
                </a:lnTo>
                <a:lnTo>
                  <a:pt x="3901" y="1025"/>
                </a:lnTo>
                <a:lnTo>
                  <a:pt x="3899" y="1020"/>
                </a:lnTo>
                <a:lnTo>
                  <a:pt x="3897" y="1017"/>
                </a:lnTo>
                <a:lnTo>
                  <a:pt x="3842" y="978"/>
                </a:lnTo>
                <a:lnTo>
                  <a:pt x="3838" y="978"/>
                </a:lnTo>
                <a:lnTo>
                  <a:pt x="3829" y="984"/>
                </a:lnTo>
                <a:lnTo>
                  <a:pt x="3824" y="985"/>
                </a:lnTo>
                <a:lnTo>
                  <a:pt x="3815" y="983"/>
                </a:lnTo>
                <a:lnTo>
                  <a:pt x="3806" y="978"/>
                </a:lnTo>
                <a:lnTo>
                  <a:pt x="3799" y="972"/>
                </a:lnTo>
                <a:lnTo>
                  <a:pt x="3783" y="952"/>
                </a:lnTo>
                <a:lnTo>
                  <a:pt x="3774" y="942"/>
                </a:lnTo>
                <a:lnTo>
                  <a:pt x="3765" y="938"/>
                </a:lnTo>
                <a:lnTo>
                  <a:pt x="3758" y="949"/>
                </a:lnTo>
                <a:lnTo>
                  <a:pt x="3749" y="960"/>
                </a:lnTo>
                <a:lnTo>
                  <a:pt x="3747" y="963"/>
                </a:lnTo>
                <a:lnTo>
                  <a:pt x="3746" y="969"/>
                </a:lnTo>
                <a:lnTo>
                  <a:pt x="3745" y="977"/>
                </a:lnTo>
                <a:lnTo>
                  <a:pt x="3745" y="987"/>
                </a:lnTo>
                <a:lnTo>
                  <a:pt x="3746" y="994"/>
                </a:lnTo>
                <a:lnTo>
                  <a:pt x="3746" y="1001"/>
                </a:lnTo>
                <a:lnTo>
                  <a:pt x="3744" y="1008"/>
                </a:lnTo>
                <a:lnTo>
                  <a:pt x="3741" y="1011"/>
                </a:lnTo>
                <a:lnTo>
                  <a:pt x="3736" y="1011"/>
                </a:lnTo>
                <a:lnTo>
                  <a:pt x="3734" y="1009"/>
                </a:lnTo>
                <a:lnTo>
                  <a:pt x="3732" y="1006"/>
                </a:lnTo>
                <a:lnTo>
                  <a:pt x="3730" y="1003"/>
                </a:lnTo>
                <a:lnTo>
                  <a:pt x="3726" y="988"/>
                </a:lnTo>
                <a:lnTo>
                  <a:pt x="3722" y="984"/>
                </a:lnTo>
                <a:lnTo>
                  <a:pt x="3718" y="986"/>
                </a:lnTo>
                <a:lnTo>
                  <a:pt x="3714" y="983"/>
                </a:lnTo>
                <a:lnTo>
                  <a:pt x="3704" y="965"/>
                </a:lnTo>
                <a:lnTo>
                  <a:pt x="3696" y="956"/>
                </a:lnTo>
                <a:lnTo>
                  <a:pt x="3685" y="946"/>
                </a:lnTo>
                <a:lnTo>
                  <a:pt x="3681" y="942"/>
                </a:lnTo>
                <a:lnTo>
                  <a:pt x="3678" y="935"/>
                </a:lnTo>
                <a:lnTo>
                  <a:pt x="3675" y="929"/>
                </a:lnTo>
                <a:lnTo>
                  <a:pt x="3671" y="929"/>
                </a:lnTo>
                <a:lnTo>
                  <a:pt x="3657" y="939"/>
                </a:lnTo>
                <a:lnTo>
                  <a:pt x="3650" y="942"/>
                </a:lnTo>
                <a:lnTo>
                  <a:pt x="3646" y="947"/>
                </a:lnTo>
                <a:lnTo>
                  <a:pt x="3644" y="951"/>
                </a:lnTo>
                <a:lnTo>
                  <a:pt x="3642" y="954"/>
                </a:lnTo>
                <a:lnTo>
                  <a:pt x="3634" y="956"/>
                </a:lnTo>
                <a:lnTo>
                  <a:pt x="3629" y="960"/>
                </a:lnTo>
                <a:lnTo>
                  <a:pt x="3627" y="965"/>
                </a:lnTo>
                <a:lnTo>
                  <a:pt x="3625" y="971"/>
                </a:lnTo>
                <a:lnTo>
                  <a:pt x="3628" y="984"/>
                </a:lnTo>
                <a:lnTo>
                  <a:pt x="3632" y="993"/>
                </a:lnTo>
                <a:lnTo>
                  <a:pt x="3620" y="990"/>
                </a:lnTo>
                <a:lnTo>
                  <a:pt x="3617" y="994"/>
                </a:lnTo>
                <a:lnTo>
                  <a:pt x="3615" y="1022"/>
                </a:lnTo>
                <a:lnTo>
                  <a:pt x="3617" y="1051"/>
                </a:lnTo>
                <a:lnTo>
                  <a:pt x="3613" y="1051"/>
                </a:lnTo>
                <a:lnTo>
                  <a:pt x="3607" y="1048"/>
                </a:lnTo>
                <a:lnTo>
                  <a:pt x="3605" y="1054"/>
                </a:lnTo>
                <a:lnTo>
                  <a:pt x="3606" y="1062"/>
                </a:lnTo>
                <a:lnTo>
                  <a:pt x="3608" y="1066"/>
                </a:lnTo>
                <a:close/>
                <a:moveTo>
                  <a:pt x="3727" y="1239"/>
                </a:moveTo>
                <a:lnTo>
                  <a:pt x="3730" y="1240"/>
                </a:lnTo>
                <a:lnTo>
                  <a:pt x="3748" y="1229"/>
                </a:lnTo>
                <a:lnTo>
                  <a:pt x="3749" y="1223"/>
                </a:lnTo>
                <a:lnTo>
                  <a:pt x="3751" y="1208"/>
                </a:lnTo>
                <a:lnTo>
                  <a:pt x="3750" y="1202"/>
                </a:lnTo>
                <a:lnTo>
                  <a:pt x="3749" y="1198"/>
                </a:lnTo>
                <a:lnTo>
                  <a:pt x="3746" y="1195"/>
                </a:lnTo>
                <a:lnTo>
                  <a:pt x="3742" y="1194"/>
                </a:lnTo>
                <a:lnTo>
                  <a:pt x="3727" y="1195"/>
                </a:lnTo>
                <a:lnTo>
                  <a:pt x="3723" y="1196"/>
                </a:lnTo>
                <a:lnTo>
                  <a:pt x="3719" y="1199"/>
                </a:lnTo>
                <a:lnTo>
                  <a:pt x="3716" y="1206"/>
                </a:lnTo>
                <a:lnTo>
                  <a:pt x="3719" y="1229"/>
                </a:lnTo>
                <a:lnTo>
                  <a:pt x="3727" y="1239"/>
                </a:lnTo>
                <a:close/>
                <a:moveTo>
                  <a:pt x="4036" y="857"/>
                </a:moveTo>
                <a:lnTo>
                  <a:pt x="4038" y="847"/>
                </a:lnTo>
                <a:lnTo>
                  <a:pt x="4043" y="841"/>
                </a:lnTo>
                <a:lnTo>
                  <a:pt x="4019" y="847"/>
                </a:lnTo>
                <a:lnTo>
                  <a:pt x="4009" y="857"/>
                </a:lnTo>
                <a:lnTo>
                  <a:pt x="4007" y="862"/>
                </a:lnTo>
                <a:lnTo>
                  <a:pt x="4034" y="860"/>
                </a:lnTo>
                <a:lnTo>
                  <a:pt x="4036" y="857"/>
                </a:lnTo>
                <a:close/>
                <a:moveTo>
                  <a:pt x="3956" y="1090"/>
                </a:moveTo>
                <a:lnTo>
                  <a:pt x="3963" y="1098"/>
                </a:lnTo>
                <a:lnTo>
                  <a:pt x="3967" y="1100"/>
                </a:lnTo>
                <a:lnTo>
                  <a:pt x="3980" y="1104"/>
                </a:lnTo>
                <a:lnTo>
                  <a:pt x="3984" y="1107"/>
                </a:lnTo>
                <a:lnTo>
                  <a:pt x="3992" y="1117"/>
                </a:lnTo>
                <a:lnTo>
                  <a:pt x="3997" y="1121"/>
                </a:lnTo>
                <a:lnTo>
                  <a:pt x="4004" y="1125"/>
                </a:lnTo>
                <a:lnTo>
                  <a:pt x="4030" y="1129"/>
                </a:lnTo>
                <a:lnTo>
                  <a:pt x="4049" y="1129"/>
                </a:lnTo>
                <a:lnTo>
                  <a:pt x="4058" y="1126"/>
                </a:lnTo>
                <a:lnTo>
                  <a:pt x="4075" y="1116"/>
                </a:lnTo>
                <a:lnTo>
                  <a:pt x="4084" y="1109"/>
                </a:lnTo>
                <a:lnTo>
                  <a:pt x="4086" y="1105"/>
                </a:lnTo>
                <a:lnTo>
                  <a:pt x="4092" y="1077"/>
                </a:lnTo>
                <a:lnTo>
                  <a:pt x="4090" y="1076"/>
                </a:lnTo>
                <a:lnTo>
                  <a:pt x="4088" y="1077"/>
                </a:lnTo>
                <a:lnTo>
                  <a:pt x="4085" y="1082"/>
                </a:lnTo>
                <a:lnTo>
                  <a:pt x="4082" y="1084"/>
                </a:lnTo>
                <a:lnTo>
                  <a:pt x="4078" y="1080"/>
                </a:lnTo>
                <a:lnTo>
                  <a:pt x="4073" y="1076"/>
                </a:lnTo>
                <a:lnTo>
                  <a:pt x="4067" y="1068"/>
                </a:lnTo>
                <a:lnTo>
                  <a:pt x="4051" y="1064"/>
                </a:lnTo>
                <a:lnTo>
                  <a:pt x="4031" y="1062"/>
                </a:lnTo>
                <a:lnTo>
                  <a:pt x="4024" y="1067"/>
                </a:lnTo>
                <a:lnTo>
                  <a:pt x="4014" y="1065"/>
                </a:lnTo>
                <a:lnTo>
                  <a:pt x="4010" y="1060"/>
                </a:lnTo>
                <a:lnTo>
                  <a:pt x="4010" y="1055"/>
                </a:lnTo>
                <a:lnTo>
                  <a:pt x="4011" y="1052"/>
                </a:lnTo>
                <a:lnTo>
                  <a:pt x="4011" y="1044"/>
                </a:lnTo>
                <a:lnTo>
                  <a:pt x="4008" y="1041"/>
                </a:lnTo>
                <a:lnTo>
                  <a:pt x="3975" y="1037"/>
                </a:lnTo>
                <a:lnTo>
                  <a:pt x="3973" y="1037"/>
                </a:lnTo>
                <a:lnTo>
                  <a:pt x="3960" y="1048"/>
                </a:lnTo>
                <a:lnTo>
                  <a:pt x="3951" y="1047"/>
                </a:lnTo>
                <a:lnTo>
                  <a:pt x="3949" y="1039"/>
                </a:lnTo>
                <a:lnTo>
                  <a:pt x="3949" y="1028"/>
                </a:lnTo>
                <a:lnTo>
                  <a:pt x="3942" y="1017"/>
                </a:lnTo>
                <a:lnTo>
                  <a:pt x="3938" y="1021"/>
                </a:lnTo>
                <a:lnTo>
                  <a:pt x="3935" y="1032"/>
                </a:lnTo>
                <a:lnTo>
                  <a:pt x="3932" y="1044"/>
                </a:lnTo>
                <a:lnTo>
                  <a:pt x="3929" y="1058"/>
                </a:lnTo>
                <a:lnTo>
                  <a:pt x="3928" y="1071"/>
                </a:lnTo>
                <a:lnTo>
                  <a:pt x="3947" y="1082"/>
                </a:lnTo>
                <a:lnTo>
                  <a:pt x="3956" y="1090"/>
                </a:lnTo>
                <a:close/>
                <a:moveTo>
                  <a:pt x="3011" y="1347"/>
                </a:moveTo>
                <a:lnTo>
                  <a:pt x="3020" y="1342"/>
                </a:lnTo>
                <a:lnTo>
                  <a:pt x="3019" y="1340"/>
                </a:lnTo>
                <a:lnTo>
                  <a:pt x="3014" y="1334"/>
                </a:lnTo>
                <a:lnTo>
                  <a:pt x="3010" y="1332"/>
                </a:lnTo>
                <a:lnTo>
                  <a:pt x="3003" y="1334"/>
                </a:lnTo>
                <a:lnTo>
                  <a:pt x="2998" y="1338"/>
                </a:lnTo>
                <a:lnTo>
                  <a:pt x="3004" y="1347"/>
                </a:lnTo>
                <a:lnTo>
                  <a:pt x="3011" y="1347"/>
                </a:lnTo>
                <a:close/>
                <a:moveTo>
                  <a:pt x="3921" y="3474"/>
                </a:moveTo>
                <a:lnTo>
                  <a:pt x="3920" y="3474"/>
                </a:lnTo>
                <a:lnTo>
                  <a:pt x="3919" y="3474"/>
                </a:lnTo>
                <a:lnTo>
                  <a:pt x="3919" y="3474"/>
                </a:lnTo>
                <a:lnTo>
                  <a:pt x="3918" y="3474"/>
                </a:lnTo>
                <a:lnTo>
                  <a:pt x="3918" y="3474"/>
                </a:lnTo>
                <a:lnTo>
                  <a:pt x="3919" y="3474"/>
                </a:lnTo>
                <a:lnTo>
                  <a:pt x="3919" y="3475"/>
                </a:lnTo>
                <a:lnTo>
                  <a:pt x="3919" y="3476"/>
                </a:lnTo>
                <a:lnTo>
                  <a:pt x="3920" y="3475"/>
                </a:lnTo>
                <a:lnTo>
                  <a:pt x="3921" y="3475"/>
                </a:lnTo>
                <a:lnTo>
                  <a:pt x="3921" y="3475"/>
                </a:lnTo>
                <a:lnTo>
                  <a:pt x="3921" y="3474"/>
                </a:lnTo>
                <a:close/>
                <a:moveTo>
                  <a:pt x="3776" y="2996"/>
                </a:moveTo>
                <a:lnTo>
                  <a:pt x="3774" y="3002"/>
                </a:lnTo>
                <a:lnTo>
                  <a:pt x="3772" y="3008"/>
                </a:lnTo>
                <a:lnTo>
                  <a:pt x="3771" y="3012"/>
                </a:lnTo>
                <a:lnTo>
                  <a:pt x="3771" y="3032"/>
                </a:lnTo>
                <a:lnTo>
                  <a:pt x="3773" y="3037"/>
                </a:lnTo>
                <a:lnTo>
                  <a:pt x="3776" y="3040"/>
                </a:lnTo>
                <a:lnTo>
                  <a:pt x="3775" y="3042"/>
                </a:lnTo>
                <a:lnTo>
                  <a:pt x="3773" y="3043"/>
                </a:lnTo>
                <a:lnTo>
                  <a:pt x="3775" y="3046"/>
                </a:lnTo>
                <a:lnTo>
                  <a:pt x="3778" y="3049"/>
                </a:lnTo>
                <a:lnTo>
                  <a:pt x="3783" y="3055"/>
                </a:lnTo>
                <a:lnTo>
                  <a:pt x="3786" y="3060"/>
                </a:lnTo>
                <a:lnTo>
                  <a:pt x="3790" y="3072"/>
                </a:lnTo>
                <a:lnTo>
                  <a:pt x="3790" y="3084"/>
                </a:lnTo>
                <a:lnTo>
                  <a:pt x="3788" y="3090"/>
                </a:lnTo>
                <a:lnTo>
                  <a:pt x="3786" y="3097"/>
                </a:lnTo>
                <a:lnTo>
                  <a:pt x="3785" y="3105"/>
                </a:lnTo>
                <a:lnTo>
                  <a:pt x="3785" y="3111"/>
                </a:lnTo>
                <a:lnTo>
                  <a:pt x="3788" y="3122"/>
                </a:lnTo>
                <a:lnTo>
                  <a:pt x="3788" y="3127"/>
                </a:lnTo>
                <a:lnTo>
                  <a:pt x="3788" y="3163"/>
                </a:lnTo>
                <a:lnTo>
                  <a:pt x="3787" y="3170"/>
                </a:lnTo>
                <a:lnTo>
                  <a:pt x="3785" y="3176"/>
                </a:lnTo>
                <a:lnTo>
                  <a:pt x="3784" y="3189"/>
                </a:lnTo>
                <a:lnTo>
                  <a:pt x="3782" y="3195"/>
                </a:lnTo>
                <a:lnTo>
                  <a:pt x="3778" y="3206"/>
                </a:lnTo>
                <a:lnTo>
                  <a:pt x="3778" y="3209"/>
                </a:lnTo>
                <a:lnTo>
                  <a:pt x="3779" y="3211"/>
                </a:lnTo>
                <a:lnTo>
                  <a:pt x="3784" y="3221"/>
                </a:lnTo>
                <a:lnTo>
                  <a:pt x="3788" y="3231"/>
                </a:lnTo>
                <a:lnTo>
                  <a:pt x="3789" y="3245"/>
                </a:lnTo>
                <a:lnTo>
                  <a:pt x="3788" y="3251"/>
                </a:lnTo>
                <a:lnTo>
                  <a:pt x="3786" y="3256"/>
                </a:lnTo>
                <a:lnTo>
                  <a:pt x="3783" y="3261"/>
                </a:lnTo>
                <a:lnTo>
                  <a:pt x="3782" y="3267"/>
                </a:lnTo>
                <a:lnTo>
                  <a:pt x="3782" y="3269"/>
                </a:lnTo>
                <a:lnTo>
                  <a:pt x="3782" y="3280"/>
                </a:lnTo>
                <a:lnTo>
                  <a:pt x="3784" y="3285"/>
                </a:lnTo>
                <a:lnTo>
                  <a:pt x="3784" y="3290"/>
                </a:lnTo>
                <a:lnTo>
                  <a:pt x="3783" y="3296"/>
                </a:lnTo>
                <a:lnTo>
                  <a:pt x="3778" y="3313"/>
                </a:lnTo>
                <a:lnTo>
                  <a:pt x="3777" y="3326"/>
                </a:lnTo>
                <a:lnTo>
                  <a:pt x="3780" y="3340"/>
                </a:lnTo>
                <a:lnTo>
                  <a:pt x="3780" y="3344"/>
                </a:lnTo>
                <a:lnTo>
                  <a:pt x="3781" y="3348"/>
                </a:lnTo>
                <a:lnTo>
                  <a:pt x="3783" y="3350"/>
                </a:lnTo>
                <a:lnTo>
                  <a:pt x="3785" y="3353"/>
                </a:lnTo>
                <a:lnTo>
                  <a:pt x="3788" y="3348"/>
                </a:lnTo>
                <a:lnTo>
                  <a:pt x="3790" y="3344"/>
                </a:lnTo>
                <a:lnTo>
                  <a:pt x="3793" y="3330"/>
                </a:lnTo>
                <a:lnTo>
                  <a:pt x="3795" y="3325"/>
                </a:lnTo>
                <a:lnTo>
                  <a:pt x="3797" y="3320"/>
                </a:lnTo>
                <a:lnTo>
                  <a:pt x="3800" y="3316"/>
                </a:lnTo>
                <a:lnTo>
                  <a:pt x="3803" y="3313"/>
                </a:lnTo>
                <a:lnTo>
                  <a:pt x="3805" y="3312"/>
                </a:lnTo>
                <a:lnTo>
                  <a:pt x="3807" y="3312"/>
                </a:lnTo>
                <a:lnTo>
                  <a:pt x="3809" y="3314"/>
                </a:lnTo>
                <a:lnTo>
                  <a:pt x="3811" y="3317"/>
                </a:lnTo>
                <a:lnTo>
                  <a:pt x="3812" y="3318"/>
                </a:lnTo>
                <a:lnTo>
                  <a:pt x="3819" y="3318"/>
                </a:lnTo>
                <a:lnTo>
                  <a:pt x="3828" y="3320"/>
                </a:lnTo>
                <a:lnTo>
                  <a:pt x="3830" y="3324"/>
                </a:lnTo>
                <a:lnTo>
                  <a:pt x="3831" y="3330"/>
                </a:lnTo>
                <a:lnTo>
                  <a:pt x="3833" y="3337"/>
                </a:lnTo>
                <a:lnTo>
                  <a:pt x="3833" y="3347"/>
                </a:lnTo>
                <a:lnTo>
                  <a:pt x="3834" y="3345"/>
                </a:lnTo>
                <a:lnTo>
                  <a:pt x="3835" y="3343"/>
                </a:lnTo>
                <a:lnTo>
                  <a:pt x="3835" y="3340"/>
                </a:lnTo>
                <a:lnTo>
                  <a:pt x="3836" y="3337"/>
                </a:lnTo>
                <a:lnTo>
                  <a:pt x="3838" y="3330"/>
                </a:lnTo>
                <a:lnTo>
                  <a:pt x="3838" y="3328"/>
                </a:lnTo>
                <a:lnTo>
                  <a:pt x="3837" y="3319"/>
                </a:lnTo>
                <a:lnTo>
                  <a:pt x="3835" y="3310"/>
                </a:lnTo>
                <a:lnTo>
                  <a:pt x="3833" y="3308"/>
                </a:lnTo>
                <a:lnTo>
                  <a:pt x="3831" y="3308"/>
                </a:lnTo>
                <a:lnTo>
                  <a:pt x="3829" y="3308"/>
                </a:lnTo>
                <a:lnTo>
                  <a:pt x="3825" y="3308"/>
                </a:lnTo>
                <a:lnTo>
                  <a:pt x="3824" y="3306"/>
                </a:lnTo>
                <a:lnTo>
                  <a:pt x="3821" y="3298"/>
                </a:lnTo>
                <a:lnTo>
                  <a:pt x="3818" y="3286"/>
                </a:lnTo>
                <a:lnTo>
                  <a:pt x="3816" y="3281"/>
                </a:lnTo>
                <a:lnTo>
                  <a:pt x="3815" y="3279"/>
                </a:lnTo>
                <a:lnTo>
                  <a:pt x="3813" y="3278"/>
                </a:lnTo>
                <a:lnTo>
                  <a:pt x="3811" y="3276"/>
                </a:lnTo>
                <a:lnTo>
                  <a:pt x="3809" y="3275"/>
                </a:lnTo>
                <a:lnTo>
                  <a:pt x="3806" y="3270"/>
                </a:lnTo>
                <a:lnTo>
                  <a:pt x="3803" y="3263"/>
                </a:lnTo>
                <a:lnTo>
                  <a:pt x="3802" y="3260"/>
                </a:lnTo>
                <a:lnTo>
                  <a:pt x="3802" y="3252"/>
                </a:lnTo>
                <a:lnTo>
                  <a:pt x="3803" y="3242"/>
                </a:lnTo>
                <a:lnTo>
                  <a:pt x="3806" y="3233"/>
                </a:lnTo>
                <a:lnTo>
                  <a:pt x="3817" y="3198"/>
                </a:lnTo>
                <a:lnTo>
                  <a:pt x="3819" y="3188"/>
                </a:lnTo>
                <a:lnTo>
                  <a:pt x="3822" y="3183"/>
                </a:lnTo>
                <a:lnTo>
                  <a:pt x="3826" y="3179"/>
                </a:lnTo>
                <a:lnTo>
                  <a:pt x="3831" y="3178"/>
                </a:lnTo>
                <a:lnTo>
                  <a:pt x="3844" y="3177"/>
                </a:lnTo>
                <a:lnTo>
                  <a:pt x="3847" y="3177"/>
                </a:lnTo>
                <a:lnTo>
                  <a:pt x="3852" y="3179"/>
                </a:lnTo>
                <a:lnTo>
                  <a:pt x="3855" y="3180"/>
                </a:lnTo>
                <a:lnTo>
                  <a:pt x="3857" y="3182"/>
                </a:lnTo>
                <a:lnTo>
                  <a:pt x="3863" y="3190"/>
                </a:lnTo>
                <a:lnTo>
                  <a:pt x="3867" y="3194"/>
                </a:lnTo>
                <a:lnTo>
                  <a:pt x="3872" y="3199"/>
                </a:lnTo>
                <a:lnTo>
                  <a:pt x="3875" y="3203"/>
                </a:lnTo>
                <a:lnTo>
                  <a:pt x="3877" y="3211"/>
                </a:lnTo>
                <a:lnTo>
                  <a:pt x="3878" y="3213"/>
                </a:lnTo>
                <a:lnTo>
                  <a:pt x="3878" y="3203"/>
                </a:lnTo>
                <a:lnTo>
                  <a:pt x="3877" y="3200"/>
                </a:lnTo>
                <a:lnTo>
                  <a:pt x="3874" y="3197"/>
                </a:lnTo>
                <a:lnTo>
                  <a:pt x="3868" y="3191"/>
                </a:lnTo>
                <a:lnTo>
                  <a:pt x="3865" y="3184"/>
                </a:lnTo>
                <a:lnTo>
                  <a:pt x="3863" y="3177"/>
                </a:lnTo>
                <a:lnTo>
                  <a:pt x="3862" y="3170"/>
                </a:lnTo>
                <a:lnTo>
                  <a:pt x="3860" y="3164"/>
                </a:lnTo>
                <a:lnTo>
                  <a:pt x="3858" y="3158"/>
                </a:lnTo>
                <a:lnTo>
                  <a:pt x="3855" y="3145"/>
                </a:lnTo>
                <a:lnTo>
                  <a:pt x="3847" y="3124"/>
                </a:lnTo>
                <a:lnTo>
                  <a:pt x="3844" y="3112"/>
                </a:lnTo>
                <a:lnTo>
                  <a:pt x="3837" y="3071"/>
                </a:lnTo>
                <a:lnTo>
                  <a:pt x="3835" y="3069"/>
                </a:lnTo>
                <a:lnTo>
                  <a:pt x="3835" y="3068"/>
                </a:lnTo>
                <a:lnTo>
                  <a:pt x="3835" y="3062"/>
                </a:lnTo>
                <a:lnTo>
                  <a:pt x="3834" y="3058"/>
                </a:lnTo>
                <a:lnTo>
                  <a:pt x="3833" y="3056"/>
                </a:lnTo>
                <a:lnTo>
                  <a:pt x="3830" y="3052"/>
                </a:lnTo>
                <a:lnTo>
                  <a:pt x="3829" y="3049"/>
                </a:lnTo>
                <a:lnTo>
                  <a:pt x="3829" y="3043"/>
                </a:lnTo>
                <a:lnTo>
                  <a:pt x="3827" y="3037"/>
                </a:lnTo>
                <a:lnTo>
                  <a:pt x="3825" y="3032"/>
                </a:lnTo>
                <a:lnTo>
                  <a:pt x="3824" y="3024"/>
                </a:lnTo>
                <a:lnTo>
                  <a:pt x="3824" y="3009"/>
                </a:lnTo>
                <a:lnTo>
                  <a:pt x="3825" y="3003"/>
                </a:lnTo>
                <a:lnTo>
                  <a:pt x="3828" y="3001"/>
                </a:lnTo>
                <a:lnTo>
                  <a:pt x="3829" y="2998"/>
                </a:lnTo>
                <a:lnTo>
                  <a:pt x="3830" y="2993"/>
                </a:lnTo>
                <a:lnTo>
                  <a:pt x="3830" y="2988"/>
                </a:lnTo>
                <a:lnTo>
                  <a:pt x="3830" y="2973"/>
                </a:lnTo>
                <a:lnTo>
                  <a:pt x="3829" y="2963"/>
                </a:lnTo>
                <a:lnTo>
                  <a:pt x="3828" y="2958"/>
                </a:lnTo>
                <a:lnTo>
                  <a:pt x="3826" y="2954"/>
                </a:lnTo>
                <a:lnTo>
                  <a:pt x="3822" y="2942"/>
                </a:lnTo>
                <a:lnTo>
                  <a:pt x="3816" y="2924"/>
                </a:lnTo>
                <a:lnTo>
                  <a:pt x="3816" y="2923"/>
                </a:lnTo>
                <a:lnTo>
                  <a:pt x="3815" y="2919"/>
                </a:lnTo>
                <a:lnTo>
                  <a:pt x="3816" y="2915"/>
                </a:lnTo>
                <a:lnTo>
                  <a:pt x="3817" y="2910"/>
                </a:lnTo>
                <a:lnTo>
                  <a:pt x="3818" y="2907"/>
                </a:lnTo>
                <a:lnTo>
                  <a:pt x="3817" y="2904"/>
                </a:lnTo>
                <a:lnTo>
                  <a:pt x="3810" y="2889"/>
                </a:lnTo>
                <a:lnTo>
                  <a:pt x="3808" y="2887"/>
                </a:lnTo>
                <a:lnTo>
                  <a:pt x="3807" y="2891"/>
                </a:lnTo>
                <a:lnTo>
                  <a:pt x="3805" y="2894"/>
                </a:lnTo>
                <a:lnTo>
                  <a:pt x="3803" y="2896"/>
                </a:lnTo>
                <a:lnTo>
                  <a:pt x="3795" y="2895"/>
                </a:lnTo>
                <a:lnTo>
                  <a:pt x="3800" y="2903"/>
                </a:lnTo>
                <a:lnTo>
                  <a:pt x="3807" y="2914"/>
                </a:lnTo>
                <a:lnTo>
                  <a:pt x="3808" y="2918"/>
                </a:lnTo>
                <a:lnTo>
                  <a:pt x="3807" y="2923"/>
                </a:lnTo>
                <a:lnTo>
                  <a:pt x="3806" y="2928"/>
                </a:lnTo>
                <a:lnTo>
                  <a:pt x="3808" y="2928"/>
                </a:lnTo>
                <a:lnTo>
                  <a:pt x="3807" y="2932"/>
                </a:lnTo>
                <a:lnTo>
                  <a:pt x="3803" y="2933"/>
                </a:lnTo>
                <a:lnTo>
                  <a:pt x="3801" y="2937"/>
                </a:lnTo>
                <a:lnTo>
                  <a:pt x="3804" y="2940"/>
                </a:lnTo>
                <a:lnTo>
                  <a:pt x="3802" y="2945"/>
                </a:lnTo>
                <a:lnTo>
                  <a:pt x="3798" y="2947"/>
                </a:lnTo>
                <a:lnTo>
                  <a:pt x="3796" y="2948"/>
                </a:lnTo>
                <a:lnTo>
                  <a:pt x="3794" y="2947"/>
                </a:lnTo>
                <a:lnTo>
                  <a:pt x="3790" y="2943"/>
                </a:lnTo>
                <a:lnTo>
                  <a:pt x="3788" y="2942"/>
                </a:lnTo>
                <a:lnTo>
                  <a:pt x="3782" y="2944"/>
                </a:lnTo>
                <a:lnTo>
                  <a:pt x="3778" y="2948"/>
                </a:lnTo>
                <a:lnTo>
                  <a:pt x="3777" y="2951"/>
                </a:lnTo>
                <a:lnTo>
                  <a:pt x="3778" y="2963"/>
                </a:lnTo>
                <a:lnTo>
                  <a:pt x="3779" y="2969"/>
                </a:lnTo>
                <a:lnTo>
                  <a:pt x="3778" y="2983"/>
                </a:lnTo>
                <a:lnTo>
                  <a:pt x="3776" y="2996"/>
                </a:lnTo>
                <a:close/>
                <a:moveTo>
                  <a:pt x="1576" y="106"/>
                </a:moveTo>
                <a:lnTo>
                  <a:pt x="1609" y="98"/>
                </a:lnTo>
                <a:lnTo>
                  <a:pt x="1620" y="94"/>
                </a:lnTo>
                <a:lnTo>
                  <a:pt x="1621" y="90"/>
                </a:lnTo>
                <a:lnTo>
                  <a:pt x="1623" y="80"/>
                </a:lnTo>
                <a:lnTo>
                  <a:pt x="1618" y="75"/>
                </a:lnTo>
                <a:lnTo>
                  <a:pt x="1601" y="70"/>
                </a:lnTo>
                <a:lnTo>
                  <a:pt x="1580" y="73"/>
                </a:lnTo>
                <a:lnTo>
                  <a:pt x="1577" y="81"/>
                </a:lnTo>
                <a:lnTo>
                  <a:pt x="1572" y="98"/>
                </a:lnTo>
                <a:lnTo>
                  <a:pt x="1573" y="101"/>
                </a:lnTo>
                <a:lnTo>
                  <a:pt x="1576" y="106"/>
                </a:lnTo>
                <a:close/>
                <a:moveTo>
                  <a:pt x="3925" y="3475"/>
                </a:moveTo>
                <a:lnTo>
                  <a:pt x="3924" y="3475"/>
                </a:lnTo>
                <a:lnTo>
                  <a:pt x="3924" y="3476"/>
                </a:lnTo>
                <a:lnTo>
                  <a:pt x="3925" y="3476"/>
                </a:lnTo>
                <a:lnTo>
                  <a:pt x="3926" y="3475"/>
                </a:lnTo>
                <a:lnTo>
                  <a:pt x="3926" y="3475"/>
                </a:lnTo>
                <a:lnTo>
                  <a:pt x="3927" y="3474"/>
                </a:lnTo>
                <a:lnTo>
                  <a:pt x="3926" y="3474"/>
                </a:lnTo>
                <a:lnTo>
                  <a:pt x="3925" y="3475"/>
                </a:lnTo>
                <a:close/>
                <a:moveTo>
                  <a:pt x="1663" y="1053"/>
                </a:moveTo>
                <a:lnTo>
                  <a:pt x="1666" y="1059"/>
                </a:lnTo>
                <a:lnTo>
                  <a:pt x="1667" y="1060"/>
                </a:lnTo>
                <a:lnTo>
                  <a:pt x="1673" y="1055"/>
                </a:lnTo>
                <a:lnTo>
                  <a:pt x="1675" y="1062"/>
                </a:lnTo>
                <a:lnTo>
                  <a:pt x="1677" y="1064"/>
                </a:lnTo>
                <a:lnTo>
                  <a:pt x="1680" y="1051"/>
                </a:lnTo>
                <a:lnTo>
                  <a:pt x="1684" y="1051"/>
                </a:lnTo>
                <a:lnTo>
                  <a:pt x="1686" y="1050"/>
                </a:lnTo>
                <a:lnTo>
                  <a:pt x="1685" y="1045"/>
                </a:lnTo>
                <a:lnTo>
                  <a:pt x="1684" y="1040"/>
                </a:lnTo>
                <a:lnTo>
                  <a:pt x="1684" y="1027"/>
                </a:lnTo>
                <a:lnTo>
                  <a:pt x="1679" y="1027"/>
                </a:lnTo>
                <a:lnTo>
                  <a:pt x="1675" y="1029"/>
                </a:lnTo>
                <a:lnTo>
                  <a:pt x="1675" y="1035"/>
                </a:lnTo>
                <a:lnTo>
                  <a:pt x="1675" y="1042"/>
                </a:lnTo>
                <a:lnTo>
                  <a:pt x="1672" y="1042"/>
                </a:lnTo>
                <a:lnTo>
                  <a:pt x="1668" y="1036"/>
                </a:lnTo>
                <a:lnTo>
                  <a:pt x="1660" y="1047"/>
                </a:lnTo>
                <a:lnTo>
                  <a:pt x="1662" y="1051"/>
                </a:lnTo>
                <a:lnTo>
                  <a:pt x="1663" y="1053"/>
                </a:lnTo>
                <a:close/>
                <a:moveTo>
                  <a:pt x="1695" y="1220"/>
                </a:moveTo>
                <a:lnTo>
                  <a:pt x="1699" y="1222"/>
                </a:lnTo>
                <a:lnTo>
                  <a:pt x="1703" y="1218"/>
                </a:lnTo>
                <a:lnTo>
                  <a:pt x="1702" y="1215"/>
                </a:lnTo>
                <a:lnTo>
                  <a:pt x="1699" y="1210"/>
                </a:lnTo>
                <a:lnTo>
                  <a:pt x="1696" y="1209"/>
                </a:lnTo>
                <a:lnTo>
                  <a:pt x="1691" y="1210"/>
                </a:lnTo>
                <a:lnTo>
                  <a:pt x="1689" y="1213"/>
                </a:lnTo>
                <a:lnTo>
                  <a:pt x="1691" y="1217"/>
                </a:lnTo>
                <a:lnTo>
                  <a:pt x="1695" y="1220"/>
                </a:lnTo>
                <a:close/>
                <a:moveTo>
                  <a:pt x="3952" y="3454"/>
                </a:moveTo>
                <a:lnTo>
                  <a:pt x="3945" y="3456"/>
                </a:lnTo>
                <a:lnTo>
                  <a:pt x="3945" y="3457"/>
                </a:lnTo>
                <a:lnTo>
                  <a:pt x="3945" y="3460"/>
                </a:lnTo>
                <a:lnTo>
                  <a:pt x="3947" y="3461"/>
                </a:lnTo>
                <a:lnTo>
                  <a:pt x="3948" y="3460"/>
                </a:lnTo>
                <a:lnTo>
                  <a:pt x="3955" y="3457"/>
                </a:lnTo>
                <a:lnTo>
                  <a:pt x="3954" y="3455"/>
                </a:lnTo>
                <a:lnTo>
                  <a:pt x="3952" y="3454"/>
                </a:lnTo>
                <a:close/>
                <a:moveTo>
                  <a:pt x="3935" y="3465"/>
                </a:moveTo>
                <a:lnTo>
                  <a:pt x="3934" y="3464"/>
                </a:lnTo>
                <a:lnTo>
                  <a:pt x="3933" y="3465"/>
                </a:lnTo>
                <a:lnTo>
                  <a:pt x="3933" y="3465"/>
                </a:lnTo>
                <a:lnTo>
                  <a:pt x="3933" y="3466"/>
                </a:lnTo>
                <a:lnTo>
                  <a:pt x="3935" y="3466"/>
                </a:lnTo>
                <a:lnTo>
                  <a:pt x="3936" y="3466"/>
                </a:lnTo>
                <a:lnTo>
                  <a:pt x="3935" y="3465"/>
                </a:lnTo>
                <a:close/>
                <a:moveTo>
                  <a:pt x="4022" y="3376"/>
                </a:moveTo>
                <a:lnTo>
                  <a:pt x="4022" y="3374"/>
                </a:lnTo>
                <a:lnTo>
                  <a:pt x="4022" y="3373"/>
                </a:lnTo>
                <a:lnTo>
                  <a:pt x="4020" y="3372"/>
                </a:lnTo>
                <a:lnTo>
                  <a:pt x="4018" y="3372"/>
                </a:lnTo>
                <a:lnTo>
                  <a:pt x="4015" y="3374"/>
                </a:lnTo>
                <a:lnTo>
                  <a:pt x="4005" y="3384"/>
                </a:lnTo>
                <a:lnTo>
                  <a:pt x="3998" y="3385"/>
                </a:lnTo>
                <a:lnTo>
                  <a:pt x="3995" y="3385"/>
                </a:lnTo>
                <a:lnTo>
                  <a:pt x="3992" y="3380"/>
                </a:lnTo>
                <a:lnTo>
                  <a:pt x="3991" y="3379"/>
                </a:lnTo>
                <a:lnTo>
                  <a:pt x="3989" y="3383"/>
                </a:lnTo>
                <a:lnTo>
                  <a:pt x="3989" y="3387"/>
                </a:lnTo>
                <a:lnTo>
                  <a:pt x="3985" y="3389"/>
                </a:lnTo>
                <a:lnTo>
                  <a:pt x="3981" y="3394"/>
                </a:lnTo>
                <a:lnTo>
                  <a:pt x="3978" y="3395"/>
                </a:lnTo>
                <a:lnTo>
                  <a:pt x="3973" y="3401"/>
                </a:lnTo>
                <a:lnTo>
                  <a:pt x="3967" y="3405"/>
                </a:lnTo>
                <a:lnTo>
                  <a:pt x="3964" y="3410"/>
                </a:lnTo>
                <a:lnTo>
                  <a:pt x="3963" y="3415"/>
                </a:lnTo>
                <a:lnTo>
                  <a:pt x="3957" y="3420"/>
                </a:lnTo>
                <a:lnTo>
                  <a:pt x="3956" y="3422"/>
                </a:lnTo>
                <a:lnTo>
                  <a:pt x="3955" y="3428"/>
                </a:lnTo>
                <a:lnTo>
                  <a:pt x="3962" y="3421"/>
                </a:lnTo>
                <a:lnTo>
                  <a:pt x="3965" y="3420"/>
                </a:lnTo>
                <a:lnTo>
                  <a:pt x="3969" y="3414"/>
                </a:lnTo>
                <a:lnTo>
                  <a:pt x="3978" y="3406"/>
                </a:lnTo>
                <a:lnTo>
                  <a:pt x="3980" y="3404"/>
                </a:lnTo>
                <a:lnTo>
                  <a:pt x="3980" y="3401"/>
                </a:lnTo>
                <a:lnTo>
                  <a:pt x="3981" y="3399"/>
                </a:lnTo>
                <a:lnTo>
                  <a:pt x="3986" y="3400"/>
                </a:lnTo>
                <a:lnTo>
                  <a:pt x="3990" y="3399"/>
                </a:lnTo>
                <a:lnTo>
                  <a:pt x="3994" y="3395"/>
                </a:lnTo>
                <a:lnTo>
                  <a:pt x="4003" y="3387"/>
                </a:lnTo>
                <a:lnTo>
                  <a:pt x="4008" y="3386"/>
                </a:lnTo>
                <a:lnTo>
                  <a:pt x="4014" y="3382"/>
                </a:lnTo>
                <a:lnTo>
                  <a:pt x="4021" y="3382"/>
                </a:lnTo>
                <a:lnTo>
                  <a:pt x="4023" y="3380"/>
                </a:lnTo>
                <a:lnTo>
                  <a:pt x="4021" y="3378"/>
                </a:lnTo>
                <a:lnTo>
                  <a:pt x="4022" y="3376"/>
                </a:lnTo>
                <a:close/>
                <a:moveTo>
                  <a:pt x="3930" y="3423"/>
                </a:moveTo>
                <a:lnTo>
                  <a:pt x="3927" y="3423"/>
                </a:lnTo>
                <a:lnTo>
                  <a:pt x="3921" y="3434"/>
                </a:lnTo>
                <a:lnTo>
                  <a:pt x="3919" y="3435"/>
                </a:lnTo>
                <a:lnTo>
                  <a:pt x="3918" y="3438"/>
                </a:lnTo>
                <a:lnTo>
                  <a:pt x="3915" y="3441"/>
                </a:lnTo>
                <a:lnTo>
                  <a:pt x="3914" y="3444"/>
                </a:lnTo>
                <a:lnTo>
                  <a:pt x="3911" y="3447"/>
                </a:lnTo>
                <a:lnTo>
                  <a:pt x="3904" y="3454"/>
                </a:lnTo>
                <a:lnTo>
                  <a:pt x="3903" y="3457"/>
                </a:lnTo>
                <a:lnTo>
                  <a:pt x="3903" y="3460"/>
                </a:lnTo>
                <a:lnTo>
                  <a:pt x="3908" y="3463"/>
                </a:lnTo>
                <a:lnTo>
                  <a:pt x="3909" y="3455"/>
                </a:lnTo>
                <a:lnTo>
                  <a:pt x="3915" y="3450"/>
                </a:lnTo>
                <a:lnTo>
                  <a:pt x="3919" y="3445"/>
                </a:lnTo>
                <a:lnTo>
                  <a:pt x="3920" y="3442"/>
                </a:lnTo>
                <a:lnTo>
                  <a:pt x="3927" y="3435"/>
                </a:lnTo>
                <a:lnTo>
                  <a:pt x="3929" y="3434"/>
                </a:lnTo>
                <a:lnTo>
                  <a:pt x="3934" y="3433"/>
                </a:lnTo>
                <a:lnTo>
                  <a:pt x="3939" y="3429"/>
                </a:lnTo>
                <a:lnTo>
                  <a:pt x="3941" y="3429"/>
                </a:lnTo>
                <a:lnTo>
                  <a:pt x="3943" y="3426"/>
                </a:lnTo>
                <a:lnTo>
                  <a:pt x="3936" y="3426"/>
                </a:lnTo>
                <a:lnTo>
                  <a:pt x="3930" y="3423"/>
                </a:lnTo>
                <a:close/>
                <a:moveTo>
                  <a:pt x="2158" y="804"/>
                </a:moveTo>
                <a:lnTo>
                  <a:pt x="2161" y="809"/>
                </a:lnTo>
                <a:lnTo>
                  <a:pt x="2164" y="812"/>
                </a:lnTo>
                <a:lnTo>
                  <a:pt x="2172" y="807"/>
                </a:lnTo>
                <a:lnTo>
                  <a:pt x="2176" y="809"/>
                </a:lnTo>
                <a:lnTo>
                  <a:pt x="2178" y="807"/>
                </a:lnTo>
                <a:lnTo>
                  <a:pt x="2179" y="804"/>
                </a:lnTo>
                <a:lnTo>
                  <a:pt x="2184" y="797"/>
                </a:lnTo>
                <a:lnTo>
                  <a:pt x="2189" y="787"/>
                </a:lnTo>
                <a:lnTo>
                  <a:pt x="2189" y="784"/>
                </a:lnTo>
                <a:lnTo>
                  <a:pt x="2188" y="775"/>
                </a:lnTo>
                <a:lnTo>
                  <a:pt x="2164" y="792"/>
                </a:lnTo>
                <a:lnTo>
                  <a:pt x="2149" y="799"/>
                </a:lnTo>
                <a:lnTo>
                  <a:pt x="2143" y="805"/>
                </a:lnTo>
                <a:lnTo>
                  <a:pt x="2147" y="806"/>
                </a:lnTo>
                <a:lnTo>
                  <a:pt x="2158" y="804"/>
                </a:lnTo>
                <a:close/>
                <a:moveTo>
                  <a:pt x="2190" y="926"/>
                </a:moveTo>
                <a:lnTo>
                  <a:pt x="2191" y="919"/>
                </a:lnTo>
                <a:lnTo>
                  <a:pt x="2188" y="917"/>
                </a:lnTo>
                <a:lnTo>
                  <a:pt x="2179" y="913"/>
                </a:lnTo>
                <a:lnTo>
                  <a:pt x="2174" y="918"/>
                </a:lnTo>
                <a:lnTo>
                  <a:pt x="2162" y="915"/>
                </a:lnTo>
                <a:lnTo>
                  <a:pt x="2155" y="921"/>
                </a:lnTo>
                <a:lnTo>
                  <a:pt x="2147" y="916"/>
                </a:lnTo>
                <a:lnTo>
                  <a:pt x="2145" y="920"/>
                </a:lnTo>
                <a:lnTo>
                  <a:pt x="2145" y="926"/>
                </a:lnTo>
                <a:lnTo>
                  <a:pt x="2158" y="929"/>
                </a:lnTo>
                <a:lnTo>
                  <a:pt x="2164" y="934"/>
                </a:lnTo>
                <a:lnTo>
                  <a:pt x="2173" y="935"/>
                </a:lnTo>
                <a:lnTo>
                  <a:pt x="2180" y="940"/>
                </a:lnTo>
                <a:lnTo>
                  <a:pt x="2182" y="932"/>
                </a:lnTo>
                <a:lnTo>
                  <a:pt x="2181" y="927"/>
                </a:lnTo>
                <a:lnTo>
                  <a:pt x="2186" y="924"/>
                </a:lnTo>
                <a:lnTo>
                  <a:pt x="2190" y="926"/>
                </a:lnTo>
                <a:close/>
                <a:moveTo>
                  <a:pt x="2225" y="242"/>
                </a:moveTo>
                <a:lnTo>
                  <a:pt x="2208" y="246"/>
                </a:lnTo>
                <a:lnTo>
                  <a:pt x="2184" y="256"/>
                </a:lnTo>
                <a:lnTo>
                  <a:pt x="2179" y="254"/>
                </a:lnTo>
                <a:lnTo>
                  <a:pt x="2175" y="257"/>
                </a:lnTo>
                <a:lnTo>
                  <a:pt x="2164" y="254"/>
                </a:lnTo>
                <a:lnTo>
                  <a:pt x="2152" y="255"/>
                </a:lnTo>
                <a:lnTo>
                  <a:pt x="2148" y="262"/>
                </a:lnTo>
                <a:lnTo>
                  <a:pt x="2146" y="268"/>
                </a:lnTo>
                <a:lnTo>
                  <a:pt x="2144" y="271"/>
                </a:lnTo>
                <a:lnTo>
                  <a:pt x="2134" y="257"/>
                </a:lnTo>
                <a:lnTo>
                  <a:pt x="2132" y="259"/>
                </a:lnTo>
                <a:lnTo>
                  <a:pt x="2128" y="270"/>
                </a:lnTo>
                <a:lnTo>
                  <a:pt x="2124" y="274"/>
                </a:lnTo>
                <a:lnTo>
                  <a:pt x="2111" y="288"/>
                </a:lnTo>
                <a:lnTo>
                  <a:pt x="2108" y="311"/>
                </a:lnTo>
                <a:lnTo>
                  <a:pt x="2100" y="326"/>
                </a:lnTo>
                <a:lnTo>
                  <a:pt x="2094" y="336"/>
                </a:lnTo>
                <a:lnTo>
                  <a:pt x="2078" y="350"/>
                </a:lnTo>
                <a:lnTo>
                  <a:pt x="2066" y="376"/>
                </a:lnTo>
                <a:lnTo>
                  <a:pt x="2074" y="383"/>
                </a:lnTo>
                <a:lnTo>
                  <a:pt x="2081" y="383"/>
                </a:lnTo>
                <a:lnTo>
                  <a:pt x="2091" y="385"/>
                </a:lnTo>
                <a:lnTo>
                  <a:pt x="2107" y="394"/>
                </a:lnTo>
                <a:lnTo>
                  <a:pt x="2110" y="412"/>
                </a:lnTo>
                <a:lnTo>
                  <a:pt x="2116" y="429"/>
                </a:lnTo>
                <a:lnTo>
                  <a:pt x="2121" y="434"/>
                </a:lnTo>
                <a:lnTo>
                  <a:pt x="2121" y="443"/>
                </a:lnTo>
                <a:lnTo>
                  <a:pt x="2122" y="446"/>
                </a:lnTo>
                <a:lnTo>
                  <a:pt x="2127" y="453"/>
                </a:lnTo>
                <a:lnTo>
                  <a:pt x="2135" y="460"/>
                </a:lnTo>
                <a:lnTo>
                  <a:pt x="2139" y="460"/>
                </a:lnTo>
                <a:lnTo>
                  <a:pt x="2150" y="451"/>
                </a:lnTo>
                <a:lnTo>
                  <a:pt x="2153" y="451"/>
                </a:lnTo>
                <a:lnTo>
                  <a:pt x="2159" y="467"/>
                </a:lnTo>
                <a:lnTo>
                  <a:pt x="2162" y="469"/>
                </a:lnTo>
                <a:lnTo>
                  <a:pt x="2181" y="467"/>
                </a:lnTo>
                <a:lnTo>
                  <a:pt x="2184" y="469"/>
                </a:lnTo>
                <a:lnTo>
                  <a:pt x="2198" y="472"/>
                </a:lnTo>
                <a:lnTo>
                  <a:pt x="2200" y="476"/>
                </a:lnTo>
                <a:lnTo>
                  <a:pt x="2202" y="482"/>
                </a:lnTo>
                <a:lnTo>
                  <a:pt x="2213" y="494"/>
                </a:lnTo>
                <a:lnTo>
                  <a:pt x="2224" y="501"/>
                </a:lnTo>
                <a:lnTo>
                  <a:pt x="2228" y="501"/>
                </a:lnTo>
                <a:lnTo>
                  <a:pt x="2236" y="504"/>
                </a:lnTo>
                <a:lnTo>
                  <a:pt x="2241" y="502"/>
                </a:lnTo>
                <a:lnTo>
                  <a:pt x="2249" y="507"/>
                </a:lnTo>
                <a:lnTo>
                  <a:pt x="2254" y="508"/>
                </a:lnTo>
                <a:lnTo>
                  <a:pt x="2268" y="503"/>
                </a:lnTo>
                <a:lnTo>
                  <a:pt x="2290" y="500"/>
                </a:lnTo>
                <a:lnTo>
                  <a:pt x="2293" y="496"/>
                </a:lnTo>
                <a:lnTo>
                  <a:pt x="2307" y="477"/>
                </a:lnTo>
                <a:lnTo>
                  <a:pt x="2306" y="468"/>
                </a:lnTo>
                <a:lnTo>
                  <a:pt x="2303" y="452"/>
                </a:lnTo>
                <a:lnTo>
                  <a:pt x="2301" y="450"/>
                </a:lnTo>
                <a:lnTo>
                  <a:pt x="2292" y="446"/>
                </a:lnTo>
                <a:lnTo>
                  <a:pt x="2285" y="427"/>
                </a:lnTo>
                <a:lnTo>
                  <a:pt x="2276" y="415"/>
                </a:lnTo>
                <a:lnTo>
                  <a:pt x="2278" y="413"/>
                </a:lnTo>
                <a:lnTo>
                  <a:pt x="2280" y="413"/>
                </a:lnTo>
                <a:lnTo>
                  <a:pt x="2288" y="419"/>
                </a:lnTo>
                <a:lnTo>
                  <a:pt x="2293" y="418"/>
                </a:lnTo>
                <a:lnTo>
                  <a:pt x="2298" y="409"/>
                </a:lnTo>
                <a:lnTo>
                  <a:pt x="2300" y="398"/>
                </a:lnTo>
                <a:lnTo>
                  <a:pt x="2299" y="383"/>
                </a:lnTo>
                <a:lnTo>
                  <a:pt x="2300" y="377"/>
                </a:lnTo>
                <a:lnTo>
                  <a:pt x="2301" y="373"/>
                </a:lnTo>
                <a:lnTo>
                  <a:pt x="2301" y="362"/>
                </a:lnTo>
                <a:lnTo>
                  <a:pt x="2302" y="351"/>
                </a:lnTo>
                <a:lnTo>
                  <a:pt x="2303" y="346"/>
                </a:lnTo>
                <a:lnTo>
                  <a:pt x="2304" y="343"/>
                </a:lnTo>
                <a:lnTo>
                  <a:pt x="2306" y="329"/>
                </a:lnTo>
                <a:lnTo>
                  <a:pt x="2312" y="321"/>
                </a:lnTo>
                <a:lnTo>
                  <a:pt x="2308" y="307"/>
                </a:lnTo>
                <a:lnTo>
                  <a:pt x="2303" y="297"/>
                </a:lnTo>
                <a:lnTo>
                  <a:pt x="2300" y="293"/>
                </a:lnTo>
                <a:lnTo>
                  <a:pt x="2293" y="289"/>
                </a:lnTo>
                <a:lnTo>
                  <a:pt x="2291" y="283"/>
                </a:lnTo>
                <a:lnTo>
                  <a:pt x="2287" y="280"/>
                </a:lnTo>
                <a:lnTo>
                  <a:pt x="2285" y="274"/>
                </a:lnTo>
                <a:lnTo>
                  <a:pt x="2270" y="268"/>
                </a:lnTo>
                <a:lnTo>
                  <a:pt x="2260" y="266"/>
                </a:lnTo>
                <a:lnTo>
                  <a:pt x="2258" y="268"/>
                </a:lnTo>
                <a:lnTo>
                  <a:pt x="2256" y="275"/>
                </a:lnTo>
                <a:lnTo>
                  <a:pt x="2257" y="286"/>
                </a:lnTo>
                <a:lnTo>
                  <a:pt x="2252" y="300"/>
                </a:lnTo>
                <a:lnTo>
                  <a:pt x="2249" y="302"/>
                </a:lnTo>
                <a:lnTo>
                  <a:pt x="2242" y="297"/>
                </a:lnTo>
                <a:lnTo>
                  <a:pt x="2235" y="306"/>
                </a:lnTo>
                <a:lnTo>
                  <a:pt x="2230" y="321"/>
                </a:lnTo>
                <a:lnTo>
                  <a:pt x="2227" y="325"/>
                </a:lnTo>
                <a:lnTo>
                  <a:pt x="2225" y="322"/>
                </a:lnTo>
                <a:lnTo>
                  <a:pt x="2226" y="307"/>
                </a:lnTo>
                <a:lnTo>
                  <a:pt x="2231" y="298"/>
                </a:lnTo>
                <a:lnTo>
                  <a:pt x="2233" y="286"/>
                </a:lnTo>
                <a:lnTo>
                  <a:pt x="2236" y="276"/>
                </a:lnTo>
                <a:lnTo>
                  <a:pt x="2240" y="272"/>
                </a:lnTo>
                <a:lnTo>
                  <a:pt x="2236" y="258"/>
                </a:lnTo>
                <a:lnTo>
                  <a:pt x="2228" y="245"/>
                </a:lnTo>
                <a:lnTo>
                  <a:pt x="2225" y="242"/>
                </a:lnTo>
                <a:close/>
                <a:moveTo>
                  <a:pt x="1773" y="1178"/>
                </a:moveTo>
                <a:lnTo>
                  <a:pt x="1775" y="1170"/>
                </a:lnTo>
                <a:lnTo>
                  <a:pt x="1779" y="1163"/>
                </a:lnTo>
                <a:lnTo>
                  <a:pt x="1772" y="1163"/>
                </a:lnTo>
                <a:lnTo>
                  <a:pt x="1767" y="1166"/>
                </a:lnTo>
                <a:lnTo>
                  <a:pt x="1762" y="1171"/>
                </a:lnTo>
                <a:lnTo>
                  <a:pt x="1763" y="1174"/>
                </a:lnTo>
                <a:lnTo>
                  <a:pt x="1773" y="1178"/>
                </a:lnTo>
                <a:close/>
                <a:moveTo>
                  <a:pt x="2085" y="314"/>
                </a:moveTo>
                <a:lnTo>
                  <a:pt x="2092" y="296"/>
                </a:lnTo>
                <a:lnTo>
                  <a:pt x="2081" y="289"/>
                </a:lnTo>
                <a:lnTo>
                  <a:pt x="2050" y="277"/>
                </a:lnTo>
                <a:lnTo>
                  <a:pt x="2035" y="268"/>
                </a:lnTo>
                <a:lnTo>
                  <a:pt x="2020" y="266"/>
                </a:lnTo>
                <a:lnTo>
                  <a:pt x="2009" y="267"/>
                </a:lnTo>
                <a:lnTo>
                  <a:pt x="2002" y="271"/>
                </a:lnTo>
                <a:lnTo>
                  <a:pt x="1996" y="281"/>
                </a:lnTo>
                <a:lnTo>
                  <a:pt x="1998" y="296"/>
                </a:lnTo>
                <a:lnTo>
                  <a:pt x="2007" y="310"/>
                </a:lnTo>
                <a:lnTo>
                  <a:pt x="2018" y="319"/>
                </a:lnTo>
                <a:lnTo>
                  <a:pt x="2034" y="340"/>
                </a:lnTo>
                <a:lnTo>
                  <a:pt x="2044" y="341"/>
                </a:lnTo>
                <a:lnTo>
                  <a:pt x="2053" y="339"/>
                </a:lnTo>
                <a:lnTo>
                  <a:pt x="2061" y="336"/>
                </a:lnTo>
                <a:lnTo>
                  <a:pt x="2069" y="329"/>
                </a:lnTo>
                <a:lnTo>
                  <a:pt x="2077" y="320"/>
                </a:lnTo>
                <a:lnTo>
                  <a:pt x="2085" y="314"/>
                </a:lnTo>
                <a:close/>
                <a:moveTo>
                  <a:pt x="2215" y="855"/>
                </a:moveTo>
                <a:lnTo>
                  <a:pt x="2216" y="865"/>
                </a:lnTo>
                <a:lnTo>
                  <a:pt x="2219" y="870"/>
                </a:lnTo>
                <a:lnTo>
                  <a:pt x="2223" y="871"/>
                </a:lnTo>
                <a:lnTo>
                  <a:pt x="2225" y="869"/>
                </a:lnTo>
                <a:lnTo>
                  <a:pt x="2217" y="853"/>
                </a:lnTo>
                <a:lnTo>
                  <a:pt x="2215" y="855"/>
                </a:lnTo>
                <a:close/>
                <a:moveTo>
                  <a:pt x="2200" y="906"/>
                </a:moveTo>
                <a:lnTo>
                  <a:pt x="2198" y="907"/>
                </a:lnTo>
                <a:lnTo>
                  <a:pt x="2198" y="910"/>
                </a:lnTo>
                <a:lnTo>
                  <a:pt x="2195" y="920"/>
                </a:lnTo>
                <a:lnTo>
                  <a:pt x="2195" y="928"/>
                </a:lnTo>
                <a:lnTo>
                  <a:pt x="2196" y="929"/>
                </a:lnTo>
                <a:lnTo>
                  <a:pt x="2197" y="930"/>
                </a:lnTo>
                <a:lnTo>
                  <a:pt x="2199" y="929"/>
                </a:lnTo>
                <a:lnTo>
                  <a:pt x="2203" y="923"/>
                </a:lnTo>
                <a:lnTo>
                  <a:pt x="2206" y="914"/>
                </a:lnTo>
                <a:lnTo>
                  <a:pt x="2206" y="912"/>
                </a:lnTo>
                <a:lnTo>
                  <a:pt x="2204" y="908"/>
                </a:lnTo>
                <a:lnTo>
                  <a:pt x="2200" y="906"/>
                </a:lnTo>
                <a:close/>
                <a:moveTo>
                  <a:pt x="1934" y="779"/>
                </a:moveTo>
                <a:lnTo>
                  <a:pt x="1942" y="778"/>
                </a:lnTo>
                <a:lnTo>
                  <a:pt x="1947" y="768"/>
                </a:lnTo>
                <a:lnTo>
                  <a:pt x="1947" y="763"/>
                </a:lnTo>
                <a:lnTo>
                  <a:pt x="1945" y="759"/>
                </a:lnTo>
                <a:lnTo>
                  <a:pt x="1933" y="760"/>
                </a:lnTo>
                <a:lnTo>
                  <a:pt x="1931" y="765"/>
                </a:lnTo>
                <a:lnTo>
                  <a:pt x="1929" y="772"/>
                </a:lnTo>
                <a:lnTo>
                  <a:pt x="1930" y="774"/>
                </a:lnTo>
                <a:lnTo>
                  <a:pt x="1934" y="779"/>
                </a:lnTo>
                <a:close/>
                <a:moveTo>
                  <a:pt x="2016" y="222"/>
                </a:moveTo>
                <a:lnTo>
                  <a:pt x="2025" y="226"/>
                </a:lnTo>
                <a:lnTo>
                  <a:pt x="2032" y="231"/>
                </a:lnTo>
                <a:lnTo>
                  <a:pt x="2036" y="240"/>
                </a:lnTo>
                <a:lnTo>
                  <a:pt x="2064" y="256"/>
                </a:lnTo>
                <a:lnTo>
                  <a:pt x="2087" y="275"/>
                </a:lnTo>
                <a:lnTo>
                  <a:pt x="2094" y="275"/>
                </a:lnTo>
                <a:lnTo>
                  <a:pt x="2110" y="261"/>
                </a:lnTo>
                <a:lnTo>
                  <a:pt x="2119" y="251"/>
                </a:lnTo>
                <a:lnTo>
                  <a:pt x="2122" y="252"/>
                </a:lnTo>
                <a:lnTo>
                  <a:pt x="2133" y="246"/>
                </a:lnTo>
                <a:lnTo>
                  <a:pt x="2164" y="241"/>
                </a:lnTo>
                <a:lnTo>
                  <a:pt x="2210" y="227"/>
                </a:lnTo>
                <a:lnTo>
                  <a:pt x="2215" y="221"/>
                </a:lnTo>
                <a:lnTo>
                  <a:pt x="2219" y="210"/>
                </a:lnTo>
                <a:lnTo>
                  <a:pt x="2214" y="206"/>
                </a:lnTo>
                <a:lnTo>
                  <a:pt x="2213" y="202"/>
                </a:lnTo>
                <a:lnTo>
                  <a:pt x="2208" y="174"/>
                </a:lnTo>
                <a:lnTo>
                  <a:pt x="2207" y="169"/>
                </a:lnTo>
                <a:lnTo>
                  <a:pt x="2205" y="166"/>
                </a:lnTo>
                <a:lnTo>
                  <a:pt x="2208" y="149"/>
                </a:lnTo>
                <a:lnTo>
                  <a:pt x="2212" y="141"/>
                </a:lnTo>
                <a:lnTo>
                  <a:pt x="2228" y="135"/>
                </a:lnTo>
                <a:lnTo>
                  <a:pt x="2230" y="131"/>
                </a:lnTo>
                <a:lnTo>
                  <a:pt x="2234" y="131"/>
                </a:lnTo>
                <a:lnTo>
                  <a:pt x="2235" y="117"/>
                </a:lnTo>
                <a:lnTo>
                  <a:pt x="2233" y="109"/>
                </a:lnTo>
                <a:lnTo>
                  <a:pt x="2229" y="103"/>
                </a:lnTo>
                <a:lnTo>
                  <a:pt x="2219" y="99"/>
                </a:lnTo>
                <a:lnTo>
                  <a:pt x="2196" y="74"/>
                </a:lnTo>
                <a:lnTo>
                  <a:pt x="2194" y="65"/>
                </a:lnTo>
                <a:lnTo>
                  <a:pt x="2189" y="57"/>
                </a:lnTo>
                <a:lnTo>
                  <a:pt x="2188" y="47"/>
                </a:lnTo>
                <a:lnTo>
                  <a:pt x="2186" y="42"/>
                </a:lnTo>
                <a:lnTo>
                  <a:pt x="2176" y="22"/>
                </a:lnTo>
                <a:lnTo>
                  <a:pt x="2172" y="20"/>
                </a:lnTo>
                <a:lnTo>
                  <a:pt x="2169" y="16"/>
                </a:lnTo>
                <a:lnTo>
                  <a:pt x="2166" y="5"/>
                </a:lnTo>
                <a:lnTo>
                  <a:pt x="2162" y="0"/>
                </a:lnTo>
                <a:lnTo>
                  <a:pt x="2140" y="2"/>
                </a:lnTo>
                <a:lnTo>
                  <a:pt x="2136" y="22"/>
                </a:lnTo>
                <a:lnTo>
                  <a:pt x="2128" y="33"/>
                </a:lnTo>
                <a:lnTo>
                  <a:pt x="2120" y="38"/>
                </a:lnTo>
                <a:lnTo>
                  <a:pt x="2112" y="40"/>
                </a:lnTo>
                <a:lnTo>
                  <a:pt x="2104" y="44"/>
                </a:lnTo>
                <a:lnTo>
                  <a:pt x="2095" y="51"/>
                </a:lnTo>
                <a:lnTo>
                  <a:pt x="2086" y="55"/>
                </a:lnTo>
                <a:lnTo>
                  <a:pt x="2081" y="55"/>
                </a:lnTo>
                <a:lnTo>
                  <a:pt x="2076" y="57"/>
                </a:lnTo>
                <a:lnTo>
                  <a:pt x="2066" y="67"/>
                </a:lnTo>
                <a:lnTo>
                  <a:pt x="2062" y="81"/>
                </a:lnTo>
                <a:lnTo>
                  <a:pt x="2055" y="88"/>
                </a:lnTo>
                <a:lnTo>
                  <a:pt x="2054" y="93"/>
                </a:lnTo>
                <a:lnTo>
                  <a:pt x="2050" y="106"/>
                </a:lnTo>
                <a:lnTo>
                  <a:pt x="2049" y="113"/>
                </a:lnTo>
                <a:lnTo>
                  <a:pt x="2056" y="115"/>
                </a:lnTo>
                <a:lnTo>
                  <a:pt x="2073" y="110"/>
                </a:lnTo>
                <a:lnTo>
                  <a:pt x="2063" y="130"/>
                </a:lnTo>
                <a:lnTo>
                  <a:pt x="2058" y="148"/>
                </a:lnTo>
                <a:lnTo>
                  <a:pt x="2049" y="166"/>
                </a:lnTo>
                <a:lnTo>
                  <a:pt x="2037" y="173"/>
                </a:lnTo>
                <a:lnTo>
                  <a:pt x="2025" y="178"/>
                </a:lnTo>
                <a:lnTo>
                  <a:pt x="2018" y="190"/>
                </a:lnTo>
                <a:lnTo>
                  <a:pt x="2012" y="203"/>
                </a:lnTo>
                <a:lnTo>
                  <a:pt x="2016" y="222"/>
                </a:lnTo>
                <a:close/>
                <a:moveTo>
                  <a:pt x="1843" y="1118"/>
                </a:moveTo>
                <a:lnTo>
                  <a:pt x="1851" y="1121"/>
                </a:lnTo>
                <a:lnTo>
                  <a:pt x="1854" y="1117"/>
                </a:lnTo>
                <a:lnTo>
                  <a:pt x="1858" y="1106"/>
                </a:lnTo>
                <a:lnTo>
                  <a:pt x="1855" y="1100"/>
                </a:lnTo>
                <a:lnTo>
                  <a:pt x="1853" y="1099"/>
                </a:lnTo>
                <a:lnTo>
                  <a:pt x="1844" y="1103"/>
                </a:lnTo>
                <a:lnTo>
                  <a:pt x="1841" y="1101"/>
                </a:lnTo>
                <a:lnTo>
                  <a:pt x="1840" y="1099"/>
                </a:lnTo>
                <a:lnTo>
                  <a:pt x="1836" y="1103"/>
                </a:lnTo>
                <a:lnTo>
                  <a:pt x="1830" y="1106"/>
                </a:lnTo>
                <a:lnTo>
                  <a:pt x="1827" y="1112"/>
                </a:lnTo>
                <a:lnTo>
                  <a:pt x="1832" y="1118"/>
                </a:lnTo>
                <a:lnTo>
                  <a:pt x="1843" y="1118"/>
                </a:lnTo>
                <a:close/>
                <a:moveTo>
                  <a:pt x="1958" y="39"/>
                </a:moveTo>
                <a:lnTo>
                  <a:pt x="2002" y="50"/>
                </a:lnTo>
                <a:lnTo>
                  <a:pt x="2014" y="32"/>
                </a:lnTo>
                <a:lnTo>
                  <a:pt x="2011" y="23"/>
                </a:lnTo>
                <a:lnTo>
                  <a:pt x="1998" y="19"/>
                </a:lnTo>
                <a:lnTo>
                  <a:pt x="1961" y="16"/>
                </a:lnTo>
                <a:lnTo>
                  <a:pt x="1955" y="26"/>
                </a:lnTo>
                <a:lnTo>
                  <a:pt x="1956" y="30"/>
                </a:lnTo>
                <a:lnTo>
                  <a:pt x="1958" y="39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4400C3-DE7B-44DE-B400-9EAC781F592D}"/>
              </a:ext>
            </a:extLst>
          </p:cNvPr>
          <p:cNvSpPr/>
          <p:nvPr/>
        </p:nvSpPr>
        <p:spPr>
          <a:xfrm>
            <a:off x="118533" y="2432204"/>
            <a:ext cx="4645860" cy="132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b="1" spc="100" dirty="0">
                <a:cs typeface="Segoe UI Light" panose="020B0502040204020203" pitchFamily="34" charset="0"/>
              </a:rPr>
              <a:t>Naši zákazníci</a:t>
            </a:r>
          </a:p>
          <a:p>
            <a:pPr>
              <a:lnSpc>
                <a:spcPct val="120000"/>
              </a:lnSpc>
            </a:pPr>
            <a:endParaRPr lang="sk-SK" sz="2000" spc="100" dirty="0"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sk-SK" sz="2000" spc="100" dirty="0">
                <a:cs typeface="Segoe UI Light" panose="020B0502040204020203" pitchFamily="34" charset="0"/>
              </a:rPr>
              <a:t>Všetko čo tvrdíme vieme aj dokázať</a:t>
            </a: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273A4A57-2C23-47D0-BBA3-B215B73FB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02" y="547704"/>
            <a:ext cx="1866900" cy="42862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454BC08D-6E93-451E-9F72-3819DC8AF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05" y="1351910"/>
            <a:ext cx="1581150" cy="504825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0099EC02-0031-4057-BC68-BB857523D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80" y="2232316"/>
            <a:ext cx="1866900" cy="371475"/>
          </a:xfrm>
          <a:prstGeom prst="rect">
            <a:avLst/>
          </a:prstGeom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C9BCA984-0C15-47E5-A6C1-E30C5EA4A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3157118"/>
            <a:ext cx="2080260" cy="371475"/>
          </a:xfrm>
          <a:prstGeom prst="rect">
            <a:avLst/>
          </a:prstGeom>
        </p:spPr>
      </p:pic>
      <p:sp>
        <p:nvSpPr>
          <p:cNvPr id="34" name="Freeform 13">
            <a:extLst>
              <a:ext uri="{FF2B5EF4-FFF2-40B4-BE49-F238E27FC236}">
                <a16:creationId xmlns:a16="http://schemas.microsoft.com/office/drawing/2014/main" id="{E5945F9C-FA7A-4977-9CF8-81959CCDA684}"/>
              </a:ext>
            </a:extLst>
          </p:cNvPr>
          <p:cNvSpPr/>
          <p:nvPr/>
        </p:nvSpPr>
        <p:spPr>
          <a:xfrm rot="1272028">
            <a:off x="3333010" y="3294340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9C40C14-B834-4E8A-ADEA-875A2F87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554" y="5701901"/>
            <a:ext cx="133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OFZ - Home | Facebook">
            <a:extLst>
              <a:ext uri="{FF2B5EF4-FFF2-40B4-BE49-F238E27FC236}">
                <a16:creationId xmlns:a16="http://schemas.microsoft.com/office/drawing/2014/main" id="{0FADFC2B-BEFA-40DF-8897-F1EFAF14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57" y="248286"/>
            <a:ext cx="1315833" cy="11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eneken Melts, s.r.o. Employees, Location, Careers | LinkedIn">
            <a:extLst>
              <a:ext uri="{FF2B5EF4-FFF2-40B4-BE49-F238E27FC236}">
                <a16:creationId xmlns:a16="http://schemas.microsoft.com/office/drawing/2014/main" id="{438D5917-F130-4775-885E-8D3B05C4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00" y="1316007"/>
            <a:ext cx="1200845" cy="12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Volkswagen – Wikipédia">
            <a:extLst>
              <a:ext uri="{FF2B5EF4-FFF2-40B4-BE49-F238E27FC236}">
                <a16:creationId xmlns:a16="http://schemas.microsoft.com/office/drawing/2014/main" id="{F9D5B6AA-405C-4034-95AF-879343B7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145" y="481154"/>
            <a:ext cx="923871" cy="8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TSS SHP Harmanec, prípadová štúdia | M2M Solutions — M2M Solutions">
            <a:extLst>
              <a:ext uri="{FF2B5EF4-FFF2-40B4-BE49-F238E27FC236}">
                <a16:creationId xmlns:a16="http://schemas.microsoft.com/office/drawing/2014/main" id="{957D2EB7-5ED1-4282-913F-5BC77ABD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r="5285"/>
          <a:stretch>
            <a:fillRect/>
          </a:stretch>
        </p:blipFill>
        <p:spPr bwMode="auto">
          <a:xfrm>
            <a:off x="9282817" y="3829507"/>
            <a:ext cx="2240256" cy="1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Jaguar Land Rover je moja značka - Home | Facebook">
            <a:extLst>
              <a:ext uri="{FF2B5EF4-FFF2-40B4-BE49-F238E27FC236}">
                <a16:creationId xmlns:a16="http://schemas.microsoft.com/office/drawing/2014/main" id="{EC5589C2-1275-40FA-ABEC-D856923B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94" y="2078621"/>
            <a:ext cx="1281160" cy="128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6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98825"/>
            <a:ext cx="12192000" cy="3559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6500" y="1377732"/>
            <a:ext cx="3371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FontAwesome" pitchFamily="2" charset="0"/>
              </a:rPr>
              <a:t>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27730" y="1302797"/>
            <a:ext cx="27862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FontAwesome" pitchFamily="2" charset="0"/>
              </a:rPr>
              <a:t></a:t>
            </a:r>
            <a:endParaRPr lang="ru-RU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46841" y="4528859"/>
            <a:ext cx="4197655" cy="6227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bg1"/>
                </a:solidFill>
              </a:rPr>
              <a:t>Kontakt</a:t>
            </a:r>
            <a:endParaRPr lang="en-MY" sz="40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52" y="1192764"/>
            <a:ext cx="456648" cy="456648"/>
          </a:xfrm>
          <a:prstGeom prst="rect">
            <a:avLst/>
          </a:prstGeom>
        </p:spPr>
      </p:pic>
      <p:sp>
        <p:nvSpPr>
          <p:cNvPr id="18" name="text box">
            <a:extLst>
              <a:ext uri="{FF2B5EF4-FFF2-40B4-BE49-F238E27FC236}">
                <a16:creationId xmlns:a16="http://schemas.microsoft.com/office/drawing/2014/main" id="{1A909E09-7E54-429B-944D-9359E32EB0E4}"/>
              </a:ext>
            </a:extLst>
          </p:cNvPr>
          <p:cNvSpPr txBox="1"/>
          <p:nvPr/>
        </p:nvSpPr>
        <p:spPr>
          <a:xfrm>
            <a:off x="3171522" y="3636861"/>
            <a:ext cx="3648138" cy="2299797"/>
          </a:xfrm>
          <a:prstGeom prst="rect">
            <a:avLst/>
          </a:prstGeom>
          <a:noFill/>
        </p:spPr>
        <p:txBody>
          <a:bodyPr wrap="square" lIns="121919" tIns="60960" rIns="121919" bIns="6096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6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Sídlo spoločnosti a</a:t>
            </a:r>
          </a:p>
          <a:p>
            <a:pPr>
              <a:lnSpc>
                <a:spcPct val="150000"/>
              </a:lnSpc>
            </a:pPr>
            <a:r>
              <a:rPr lang="sk-SK" sz="16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fakturačná adresa</a:t>
            </a:r>
            <a:br>
              <a:rPr lang="sk-SK" sz="1600" dirty="0"/>
            </a:br>
            <a:br>
              <a:rPr lang="sk-SK" sz="1600" dirty="0"/>
            </a:br>
            <a:r>
              <a:rPr lang="sk-SK" sz="16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C&amp;T, a.s.</a:t>
            </a:r>
            <a:br>
              <a:rPr lang="sk-SK" sz="1600" dirty="0"/>
            </a:br>
            <a:r>
              <a:rPr lang="sk-SK" sz="16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Partizánska cesta 2733/97</a:t>
            </a:r>
            <a:br>
              <a:rPr lang="sk-SK" sz="1600" dirty="0"/>
            </a:br>
            <a:r>
              <a:rPr lang="sk-SK" sz="16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974 01 Banská Bystrica</a:t>
            </a:r>
            <a:endParaRPr lang="sk-SK" sz="1600" spc="1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box">
            <a:extLst>
              <a:ext uri="{FF2B5EF4-FFF2-40B4-BE49-F238E27FC236}">
                <a16:creationId xmlns:a16="http://schemas.microsoft.com/office/drawing/2014/main" id="{D9D18324-798A-4A36-8F5B-F8E7954E585F}"/>
              </a:ext>
            </a:extLst>
          </p:cNvPr>
          <p:cNvSpPr txBox="1"/>
          <p:nvPr/>
        </p:nvSpPr>
        <p:spPr>
          <a:xfrm>
            <a:off x="6893634" y="3190841"/>
            <a:ext cx="4951525" cy="3961790"/>
          </a:xfrm>
          <a:prstGeom prst="rect">
            <a:avLst/>
          </a:prstGeom>
          <a:noFill/>
        </p:spPr>
        <p:txBody>
          <a:bodyPr wrap="square" lIns="121919" tIns="60960" rIns="121919" bIns="6096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6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Office:</a:t>
            </a:r>
          </a:p>
          <a:p>
            <a:pPr>
              <a:lnSpc>
                <a:spcPct val="150000"/>
              </a:lnSpc>
            </a:pPr>
            <a:r>
              <a:rPr lang="sk-SK" sz="1600" b="1" dirty="0">
                <a:solidFill>
                  <a:srgbClr val="FFFFFF"/>
                </a:solidFill>
                <a:latin typeface="Open Sans" panose="020B0606030504020204" pitchFamily="34" charset="0"/>
              </a:rPr>
              <a:t>Bratislava:</a:t>
            </a:r>
          </a:p>
          <a:p>
            <a:pPr>
              <a:lnSpc>
                <a:spcPct val="150000"/>
              </a:lnSpc>
            </a:pPr>
            <a:r>
              <a:rPr lang="sk-SK" sz="1200" dirty="0" err="1">
                <a:solidFill>
                  <a:srgbClr val="FFFFFF"/>
                </a:solidFill>
                <a:latin typeface="Open Sans" panose="020B0606030504020204" pitchFamily="34" charset="0"/>
              </a:rPr>
              <a:t>Galvaniho</a:t>
            </a:r>
            <a:r>
              <a:rPr lang="sk-SK" sz="1200" dirty="0">
                <a:solidFill>
                  <a:srgbClr val="FFFFFF"/>
                </a:solidFill>
                <a:latin typeface="Open Sans" panose="020B0606030504020204" pitchFamily="34" charset="0"/>
              </a:rPr>
              <a:t> 7/D</a:t>
            </a: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FFFFFF"/>
                </a:solidFill>
                <a:latin typeface="Open Sans" panose="020B0606030504020204" pitchFamily="34" charset="0"/>
              </a:rPr>
              <a:t>SK-821 04 Bratislava</a:t>
            </a:r>
          </a:p>
          <a:p>
            <a:pPr>
              <a:lnSpc>
                <a:spcPct val="150000"/>
              </a:lnSpc>
            </a:pPr>
            <a:endParaRPr lang="sk-SK" sz="1600" b="1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600" b="1" dirty="0">
                <a:solidFill>
                  <a:srgbClr val="FFFFFF"/>
                </a:solidFill>
                <a:latin typeface="Open Sans" panose="020B0606030504020204" pitchFamily="34" charset="0"/>
              </a:rPr>
              <a:t>Banská Bystrica</a:t>
            </a:r>
            <a:r>
              <a:rPr lang="sk-SK" sz="16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: </a:t>
            </a:r>
            <a:br>
              <a:rPr lang="sk-SK" sz="1600" dirty="0"/>
            </a:br>
            <a:r>
              <a:rPr lang="sk-SK" sz="1200" b="1" i="0" dirty="0">
                <a:solidFill>
                  <a:srgbClr val="FFFFFF"/>
                </a:solidFill>
                <a:effectLst/>
              </a:rPr>
              <a:t>C&amp;T, a.s.</a:t>
            </a:r>
            <a:br>
              <a:rPr lang="sk-SK" sz="1200" dirty="0"/>
            </a:br>
            <a:r>
              <a:rPr lang="sk-SK" sz="1200" b="0" i="0" dirty="0">
                <a:solidFill>
                  <a:srgbClr val="FFFFFF"/>
                </a:solidFill>
                <a:effectLst/>
              </a:rPr>
              <a:t>Hurbanova 5777/14 A </a:t>
            </a:r>
            <a:br>
              <a:rPr lang="sk-SK" sz="1200" dirty="0"/>
            </a:br>
            <a:r>
              <a:rPr lang="sk-SK" sz="1200" b="0" i="0" dirty="0">
                <a:solidFill>
                  <a:srgbClr val="FFFFFF"/>
                </a:solidFill>
                <a:effectLst/>
              </a:rPr>
              <a:t>974 05 Banská Bystrica</a:t>
            </a:r>
          </a:p>
          <a:p>
            <a:pPr>
              <a:lnSpc>
                <a:spcPct val="150000"/>
              </a:lnSpc>
            </a:pPr>
            <a:endParaRPr lang="sk-SK" sz="1200" b="0" i="0" dirty="0">
              <a:solidFill>
                <a:srgbClr val="FFFFFF"/>
              </a:solidFill>
              <a:effectLst/>
            </a:endParaRPr>
          </a:p>
          <a:p>
            <a:r>
              <a:rPr lang="sk-SK" sz="1200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Mobil: + 421 911 723 444</a:t>
            </a:r>
          </a:p>
          <a:p>
            <a:r>
              <a:rPr lang="sk-SK" sz="1200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E-mail: </a:t>
            </a:r>
            <a:r>
              <a:rPr lang="sk-SK" sz="1200" u="none" strike="noStrike" dirty="0">
                <a:solidFill>
                  <a:schemeClr val="bg2"/>
                </a:solidFill>
                <a:effectLst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sevcikova@c-t.sk</a:t>
            </a:r>
            <a:endParaRPr lang="sk-SK" sz="1200" dirty="0">
              <a:solidFill>
                <a:schemeClr val="bg2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sk-SK" sz="1600" spc="1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7866D86-7353-4DD4-AD20-CEC8F256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Zástupný objekt pre obrázok 10" descr="Obrázok, na ktorom je mapa&#10;&#10;Automaticky generovaný popis">
            <a:extLst>
              <a:ext uri="{FF2B5EF4-FFF2-40B4-BE49-F238E27FC236}">
                <a16:creationId xmlns:a16="http://schemas.microsoft.com/office/drawing/2014/main" id="{E8B34898-C077-4F8E-ABC9-0F4B6B3F98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6" b="25106"/>
          <a:stretch>
            <a:fillRect/>
          </a:stretch>
        </p:blipFill>
        <p:spPr>
          <a:xfrm>
            <a:off x="0" y="-54229"/>
            <a:ext cx="12192000" cy="3353054"/>
          </a:xfrm>
        </p:spPr>
      </p:pic>
      <p:sp>
        <p:nvSpPr>
          <p:cNvPr id="12" name="text box">
            <a:extLst>
              <a:ext uri="{FF2B5EF4-FFF2-40B4-BE49-F238E27FC236}">
                <a16:creationId xmlns:a16="http://schemas.microsoft.com/office/drawing/2014/main" id="{2AB807E1-5D82-457B-B044-64CE47543A1E}"/>
              </a:ext>
            </a:extLst>
          </p:cNvPr>
          <p:cNvSpPr txBox="1"/>
          <p:nvPr/>
        </p:nvSpPr>
        <p:spPr>
          <a:xfrm>
            <a:off x="400233" y="6513379"/>
            <a:ext cx="6156267" cy="276999"/>
          </a:xfrm>
          <a:prstGeom prst="rect">
            <a:avLst/>
          </a:prstGeom>
          <a:noFill/>
        </p:spPr>
        <p:txBody>
          <a:bodyPr wrap="square" lIns="121919" tIns="60960" rIns="121919" bIns="6096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sk-SK" sz="1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IČO:  36 686 743,  IČ  DPH:  SK2022259723</a:t>
            </a:r>
            <a:r>
              <a:rPr lang="sk-SK" sz="1000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, </a:t>
            </a:r>
            <a:r>
              <a:rPr lang="sk-SK" sz="1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IBAN: SK31 1111 0000 0014 1172 3005 SWIFT:  UNCRSKBX</a:t>
            </a:r>
            <a:endParaRPr lang="sk-SK" sz="1000" dirty="0">
              <a:solidFill>
                <a:schemeClr val="bg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DF94271-8FDB-453A-BAEA-7067025F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554" y="5701901"/>
            <a:ext cx="133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9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3">
            <a:extLst>
              <a:ext uri="{FF2B5EF4-FFF2-40B4-BE49-F238E27FC236}">
                <a16:creationId xmlns:a16="http://schemas.microsoft.com/office/drawing/2014/main" id="{B52E4C3F-5CC3-4D17-B42C-B996AD090BC4}"/>
              </a:ext>
            </a:extLst>
          </p:cNvPr>
          <p:cNvSpPr/>
          <p:nvPr/>
        </p:nvSpPr>
        <p:spPr>
          <a:xfrm>
            <a:off x="2182866" y="1189663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B3F1A3-68F3-4682-A7DF-AAE76415CB5A}"/>
              </a:ext>
            </a:extLst>
          </p:cNvPr>
          <p:cNvGrpSpPr/>
          <p:nvPr/>
        </p:nvGrpSpPr>
        <p:grpSpPr>
          <a:xfrm>
            <a:off x="3926662" y="3393951"/>
            <a:ext cx="4294076" cy="1600538"/>
            <a:chOff x="170199" y="163298"/>
            <a:chExt cx="4294076" cy="16005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B0A91A-AE85-46BC-BD12-6D78A618B7BB}"/>
                </a:ext>
              </a:extLst>
            </p:cNvPr>
            <p:cNvSpPr txBox="1"/>
            <p:nvPr/>
          </p:nvSpPr>
          <p:spPr>
            <a:xfrm>
              <a:off x="170199" y="163298"/>
              <a:ext cx="4201189" cy="7754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sk-SK" sz="4000" dirty="0">
                  <a:latin typeface="+mj-lt"/>
                  <a:ea typeface="Lato Black"/>
                </a:rPr>
                <a:t>Kto sme</a:t>
              </a:r>
              <a:endParaRPr lang="en-US" sz="4000" dirty="0">
                <a:latin typeface="+mj-lt"/>
                <a:ea typeface="Lato Black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58DA0E-0608-4A1B-9BAB-B80343C14E6F}"/>
                </a:ext>
              </a:extLst>
            </p:cNvPr>
            <p:cNvSpPr/>
            <p:nvPr/>
          </p:nvSpPr>
          <p:spPr>
            <a:xfrm>
              <a:off x="263086" y="1122378"/>
              <a:ext cx="4201189" cy="64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3200" b="1" spc="100" dirty="0">
                <a:cs typeface="Segoe UI Light" panose="020B0502040204020203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8898B81-6AA1-4D67-A50C-CF01D51E9E4B}"/>
              </a:ext>
            </a:extLst>
          </p:cNvPr>
          <p:cNvSpPr/>
          <p:nvPr/>
        </p:nvSpPr>
        <p:spPr>
          <a:xfrm>
            <a:off x="1124513" y="5037097"/>
            <a:ext cx="10676864" cy="164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MY" sz="1200" spc="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Spoločnosť C&amp;T je </a:t>
            </a:r>
            <a:r>
              <a:rPr lang="sk-SK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stabilná dopravná spoločnosť </a:t>
            </a:r>
            <a:r>
              <a:rPr lang="sk-SK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 15 ročnou pôsobnosťou, neustále rozvíjajúca svoje aktivity na Slovenskom ako aj Medzinárodnom trhu.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Silnou stránkou našej spoločnosti je orientácia na požiadavky našich zákazníkov a flexibilné riešenia v každej oblasti našej pôsobnosti.</a:t>
            </a:r>
          </a:p>
        </p:txBody>
      </p:sp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D95A0C18-A030-46F1-8B12-2EFE33B07D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7" b="29717"/>
          <a:stretch>
            <a:fillRect/>
          </a:stretch>
        </p:blipFill>
        <p:spPr>
          <a:xfrm>
            <a:off x="0" y="46971"/>
            <a:ext cx="12192000" cy="3298825"/>
          </a:xfr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2FEEE109-2D9B-4C91-9BD9-193E2ED0DF64}"/>
              </a:ext>
            </a:extLst>
          </p:cNvPr>
          <p:cNvSpPr/>
          <p:nvPr/>
        </p:nvSpPr>
        <p:spPr>
          <a:xfrm rot="2700000">
            <a:off x="557297" y="183836"/>
            <a:ext cx="4284426" cy="4284426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7A8248-3D69-45EF-B278-DD9B7AFE8A59}"/>
              </a:ext>
            </a:extLst>
          </p:cNvPr>
          <p:cNvSpPr/>
          <p:nvPr/>
        </p:nvSpPr>
        <p:spPr>
          <a:xfrm>
            <a:off x="6164744" y="3331709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05972D8-57E9-4886-9EA7-7B886689E4CF}"/>
              </a:ext>
            </a:extLst>
          </p:cNvPr>
          <p:cNvSpPr/>
          <p:nvPr/>
        </p:nvSpPr>
        <p:spPr>
          <a:xfrm>
            <a:off x="1999395" y="1183005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0C6E4F-61B2-478F-BC1B-3D4A05A4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89" y="4142097"/>
            <a:ext cx="133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937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C7F4E790-2B1D-4350-BFD0-FC1705A3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11" y="5174774"/>
            <a:ext cx="1085877" cy="1085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4825" y="-13439"/>
            <a:ext cx="394652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436E53-A066-415A-8119-E59DE8598F29}"/>
              </a:ext>
            </a:extLst>
          </p:cNvPr>
          <p:cNvGrpSpPr/>
          <p:nvPr/>
        </p:nvGrpSpPr>
        <p:grpSpPr>
          <a:xfrm>
            <a:off x="3380094" y="1024880"/>
            <a:ext cx="4282256" cy="1195700"/>
            <a:chOff x="182019" y="362246"/>
            <a:chExt cx="4282256" cy="11957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6FA2F9-AAF5-4BD9-8421-C43015449A5B}"/>
                </a:ext>
              </a:extLst>
            </p:cNvPr>
            <p:cNvSpPr txBox="1"/>
            <p:nvPr/>
          </p:nvSpPr>
          <p:spPr>
            <a:xfrm>
              <a:off x="182019" y="362246"/>
              <a:ext cx="4201189" cy="7787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sk-SK" sz="4000" dirty="0">
                  <a:solidFill>
                    <a:schemeClr val="bg1"/>
                  </a:solidFill>
                  <a:latin typeface="+mj-lt"/>
                  <a:ea typeface="Lato Black"/>
                </a:rPr>
                <a:t>Čo robíme</a:t>
              </a:r>
              <a:endParaRPr lang="fa-IR" sz="4000" dirty="0">
                <a:solidFill>
                  <a:schemeClr val="bg1"/>
                </a:solidFill>
                <a:latin typeface="+mj-lt"/>
                <a:ea typeface="Lato Black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4400C3-DE7B-44DE-B400-9EAC781F592D}"/>
                </a:ext>
              </a:extLst>
            </p:cNvPr>
            <p:cNvSpPr/>
            <p:nvPr/>
          </p:nvSpPr>
          <p:spPr>
            <a:xfrm>
              <a:off x="263086" y="1122378"/>
              <a:ext cx="4201189" cy="435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sk-SK" sz="20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Naše oblasti pôsobenia</a:t>
              </a:r>
              <a:r>
                <a:rPr lang="en-US" sz="20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cs typeface="Segoe UI Light" panose="020B050204020402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71452" y="337351"/>
            <a:ext cx="3241428" cy="5626391"/>
            <a:chOff x="8371452" y="446118"/>
            <a:chExt cx="3241428" cy="5626391"/>
          </a:xfrm>
        </p:grpSpPr>
        <p:sp>
          <p:nvSpPr>
            <p:cNvPr id="27" name="Shape 480"/>
            <p:cNvSpPr/>
            <p:nvPr/>
          </p:nvSpPr>
          <p:spPr>
            <a:xfrm>
              <a:off x="8371452" y="3146928"/>
              <a:ext cx="3241428" cy="1203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sk-SK" sz="1600" b="1" spc="100" dirty="0" err="1">
                  <a:solidFill>
                    <a:srgbClr val="92D050"/>
                  </a:solidFill>
                  <a:latin typeface="+mj-lt"/>
                  <a:ea typeface="Lato Black"/>
                  <a:sym typeface="Lato Black"/>
                </a:rPr>
                <a:t>Colno</a:t>
              </a:r>
              <a:r>
                <a:rPr lang="sk-SK" sz="1600" b="1" spc="100" dirty="0">
                  <a:solidFill>
                    <a:srgbClr val="92D050"/>
                  </a:solidFill>
                  <a:latin typeface="+mj-lt"/>
                  <a:ea typeface="Lato Black"/>
                  <a:sym typeface="Lato Black"/>
                </a:rPr>
                <a:t> deklaračné služby</a:t>
              </a:r>
              <a:endParaRPr sz="1600" b="1" spc="100" dirty="0">
                <a:solidFill>
                  <a:srgbClr val="92D050"/>
                </a:solidFill>
                <a:latin typeface="+mj-lt"/>
                <a:ea typeface="Lato Black"/>
                <a:sym typeface="Lato Black"/>
              </a:endParaRPr>
            </a:p>
            <a:p>
              <a:pPr>
                <a:lnSpc>
                  <a:spcPct val="120000"/>
                </a:lnSpc>
                <a:defRPr sz="1800"/>
              </a:pPr>
              <a:r>
                <a:rPr lang="en-US" sz="1400" spc="100" dirty="0" err="1">
                  <a:ea typeface="Lato Light"/>
                  <a:sym typeface="Lato Light"/>
                </a:rPr>
                <a:t>Colno</a:t>
              </a:r>
              <a:r>
                <a:rPr lang="en-US" sz="1400" spc="100" dirty="0">
                  <a:ea typeface="Lato Light"/>
                  <a:sym typeface="Lato Light"/>
                </a:rPr>
                <a:t>- </a:t>
              </a:r>
              <a:r>
                <a:rPr lang="en-US" sz="1400" spc="100" dirty="0" err="1">
                  <a:ea typeface="Lato Light"/>
                  <a:sym typeface="Lato Light"/>
                </a:rPr>
                <a:t>deklaračné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služby</a:t>
              </a:r>
              <a:r>
                <a:rPr lang="en-US" sz="1400" spc="100" dirty="0">
                  <a:ea typeface="Lato Light"/>
                  <a:sym typeface="Lato Light"/>
                </a:rPr>
                <a:t> so </a:t>
              </a:r>
              <a:r>
                <a:rPr lang="en-US" sz="1400" spc="100" dirty="0" err="1">
                  <a:ea typeface="Lato Light"/>
                  <a:sym typeface="Lato Light"/>
                </a:rPr>
                <a:t>sieťou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vlastných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pobočiek</a:t>
              </a:r>
              <a:r>
                <a:rPr lang="en-US" sz="1400" spc="100" dirty="0">
                  <a:ea typeface="Lato Light"/>
                  <a:sym typeface="Lato Light"/>
                </a:rPr>
                <a:t> v </a:t>
              </a:r>
              <a:endParaRPr lang="sk-SK" sz="1400" spc="100" dirty="0">
                <a:ea typeface="Lato Light"/>
                <a:sym typeface="Lato Light"/>
              </a:endParaRPr>
            </a:p>
            <a:p>
              <a:pPr>
                <a:lnSpc>
                  <a:spcPct val="120000"/>
                </a:lnSpc>
                <a:defRPr sz="1800"/>
              </a:pPr>
              <a:r>
                <a:rPr lang="en-US" sz="1400" spc="100" dirty="0" err="1">
                  <a:ea typeface="Lato Light"/>
                  <a:sym typeface="Lato Light"/>
                </a:rPr>
                <a:t>Banskej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Bystrici</a:t>
              </a:r>
              <a:r>
                <a:rPr lang="en-US" sz="1400" spc="100" dirty="0">
                  <a:ea typeface="Lato Light"/>
                  <a:sym typeface="Lato Light"/>
                </a:rPr>
                <a:t>, </a:t>
              </a:r>
              <a:r>
                <a:rPr lang="en-US" sz="1400" spc="100" dirty="0" err="1">
                  <a:ea typeface="Lato Light"/>
                  <a:sym typeface="Lato Light"/>
                </a:rPr>
                <a:t>Zvolene</a:t>
              </a:r>
              <a:r>
                <a:rPr lang="en-US" sz="1400" spc="100" dirty="0">
                  <a:ea typeface="Lato Light"/>
                  <a:sym typeface="Lato Light"/>
                </a:rPr>
                <a:t>, </a:t>
              </a:r>
              <a:r>
                <a:rPr lang="en-US" sz="1400" spc="100" dirty="0" err="1">
                  <a:ea typeface="Lato Light"/>
                  <a:sym typeface="Lato Light"/>
                </a:rPr>
                <a:t>Prešove</a:t>
              </a:r>
              <a:r>
                <a:rPr lang="en-US" sz="1400" spc="100" dirty="0">
                  <a:ea typeface="Lato Light"/>
                  <a:sym typeface="Lato Light"/>
                </a:rPr>
                <a:t>, </a:t>
              </a:r>
              <a:r>
                <a:rPr lang="en-US" sz="1400" spc="100" dirty="0" err="1">
                  <a:ea typeface="Lato Light"/>
                  <a:sym typeface="Lato Light"/>
                </a:rPr>
                <a:t>Košiciach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</a:p>
          </p:txBody>
        </p:sp>
        <p:sp>
          <p:nvSpPr>
            <p:cNvPr id="28" name="Shape 480"/>
            <p:cNvSpPr/>
            <p:nvPr/>
          </p:nvSpPr>
          <p:spPr>
            <a:xfrm>
              <a:off x="8371452" y="4957477"/>
              <a:ext cx="3241428" cy="1115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sk-SK" sz="1600" b="1" spc="100" dirty="0">
                  <a:solidFill>
                    <a:srgbClr val="92D050"/>
                  </a:solidFill>
                  <a:latin typeface="+mj-lt"/>
                  <a:ea typeface="Lato Black"/>
                  <a:sym typeface="Lato Black"/>
                </a:rPr>
                <a:t>Železničná preprava</a:t>
              </a:r>
              <a:endParaRPr sz="1600" b="1" spc="100" dirty="0">
                <a:solidFill>
                  <a:srgbClr val="92D050"/>
                </a:solidFill>
                <a:latin typeface="+mj-lt"/>
                <a:ea typeface="Lato Black"/>
                <a:sym typeface="Lato Black"/>
              </a:endParaRPr>
            </a:p>
            <a:p>
              <a:pPr>
                <a:lnSpc>
                  <a:spcPct val="120000"/>
                </a:lnSpc>
                <a:defRPr sz="1800"/>
              </a:pPr>
              <a:r>
                <a:rPr lang="en-US" sz="1400" spc="100" dirty="0" err="1">
                  <a:ea typeface="Lato Light"/>
                  <a:sym typeface="Lato Light"/>
                </a:rPr>
                <a:t>Železničná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preprava</a:t>
              </a:r>
              <a:r>
                <a:rPr lang="en-US" sz="1400" spc="100" dirty="0">
                  <a:ea typeface="Lato Light"/>
                  <a:sym typeface="Lato Light"/>
                </a:rPr>
                <a:t> v </a:t>
              </a:r>
              <a:r>
                <a:rPr lang="en-US" sz="1400" spc="100" dirty="0" err="1">
                  <a:ea typeface="Lato Light"/>
                  <a:sym typeface="Lato Light"/>
                </a:rPr>
                <a:t>rámci</a:t>
              </a:r>
              <a:r>
                <a:rPr lang="en-US" sz="1400" spc="100" dirty="0">
                  <a:ea typeface="Lato Light"/>
                  <a:sym typeface="Lato Light"/>
                </a:rPr>
                <a:t> EU a </a:t>
              </a:r>
              <a:r>
                <a:rPr lang="en-US" sz="1400" spc="100" dirty="0" err="1">
                  <a:ea typeface="Lato Light"/>
                  <a:sym typeface="Lato Light"/>
                </a:rPr>
                <a:t>tretích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krajín</a:t>
              </a:r>
              <a:r>
                <a:rPr lang="en-US" sz="1400" spc="100" dirty="0">
                  <a:ea typeface="Lato Light"/>
                  <a:sym typeface="Lato Light"/>
                </a:rPr>
                <a:t> s </a:t>
              </a:r>
              <a:r>
                <a:rPr lang="en-US" sz="1400" spc="100" dirty="0" err="1">
                  <a:ea typeface="Lato Light"/>
                  <a:sym typeface="Lato Light"/>
                </a:rPr>
                <a:t>priamou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aj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nepriamou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prekládkou</a:t>
              </a:r>
              <a:r>
                <a:rPr lang="en-US" sz="1400" spc="100" dirty="0">
                  <a:ea typeface="Lato Light"/>
                  <a:sym typeface="Lato Light"/>
                </a:rPr>
                <a:t> a </a:t>
              </a:r>
              <a:r>
                <a:rPr lang="en-US" sz="1400" spc="100" dirty="0" err="1">
                  <a:ea typeface="Lato Light"/>
                  <a:sym typeface="Lato Light"/>
                </a:rPr>
                <a:t>zabezpečovaním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skladovania</a:t>
              </a:r>
              <a:r>
                <a:rPr lang="en-US" sz="1400" spc="100" dirty="0">
                  <a:ea typeface="Lato Light"/>
                  <a:sym typeface="Lato Light"/>
                </a:rPr>
                <a:t> v</a:t>
              </a:r>
              <a:r>
                <a:rPr lang="sk-SK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prístavoch</a:t>
              </a:r>
              <a:r>
                <a:rPr lang="en-US" sz="1400" spc="100" dirty="0">
                  <a:ea typeface="Lato Light"/>
                  <a:sym typeface="Lato Light"/>
                </a:rPr>
                <a:t>.</a:t>
              </a:r>
            </a:p>
          </p:txBody>
        </p:sp>
        <p:sp>
          <p:nvSpPr>
            <p:cNvPr id="30" name="Shape 480"/>
            <p:cNvSpPr/>
            <p:nvPr/>
          </p:nvSpPr>
          <p:spPr>
            <a:xfrm>
              <a:off x="8371452" y="446118"/>
              <a:ext cx="3241428" cy="215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sk-SK" sz="1600" b="1" spc="100" dirty="0">
                  <a:solidFill>
                    <a:srgbClr val="92D050"/>
                  </a:solidFill>
                  <a:latin typeface="+mj-lt"/>
                  <a:ea typeface="Lato Black"/>
                  <a:sym typeface="Lato Black"/>
                </a:rPr>
                <a:t>Medzinárodná a vnútroštátna preprava</a:t>
              </a:r>
            </a:p>
            <a:p>
              <a:pPr>
                <a:lnSpc>
                  <a:spcPct val="120000"/>
                </a:lnSpc>
                <a:defRPr sz="1800"/>
              </a:pPr>
              <a:r>
                <a:rPr lang="en-US" sz="1400" spc="100" dirty="0" err="1">
                  <a:ea typeface="Lato Light"/>
                  <a:sym typeface="Lato Light"/>
                </a:rPr>
                <a:t>preprava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zabezpečovaná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vlastnou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kapacitou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vozidiel</a:t>
              </a:r>
              <a:r>
                <a:rPr lang="en-US" sz="1400" spc="100" dirty="0">
                  <a:ea typeface="Lato Light"/>
                  <a:sym typeface="Lato Light"/>
                </a:rPr>
                <a:t>, </a:t>
              </a:r>
              <a:r>
                <a:rPr lang="en-US" sz="1400" spc="100" dirty="0" err="1">
                  <a:ea typeface="Lato Light"/>
                  <a:sym typeface="Lato Light"/>
                </a:rPr>
                <a:t>zmluvnými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dopravnými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partnermi</a:t>
              </a:r>
              <a:r>
                <a:rPr lang="en-US" sz="1400" spc="100" dirty="0">
                  <a:ea typeface="Lato Light"/>
                  <a:sym typeface="Lato Light"/>
                </a:rPr>
                <a:t> a </a:t>
              </a:r>
              <a:r>
                <a:rPr lang="en-US" sz="1400" spc="100" dirty="0" err="1">
                  <a:ea typeface="Lato Light"/>
                  <a:sym typeface="Lato Light"/>
                </a:rPr>
                <a:t>taktiež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špedične</a:t>
              </a:r>
              <a:r>
                <a:rPr lang="en-US" sz="1400" spc="100" dirty="0">
                  <a:ea typeface="Lato Light"/>
                  <a:sym typeface="Lato Light"/>
                </a:rPr>
                <a:t>. </a:t>
              </a:r>
              <a:endParaRPr lang="sk-SK" sz="1400" spc="100" dirty="0">
                <a:ea typeface="Lato Light"/>
                <a:sym typeface="Lato Light"/>
              </a:endParaRPr>
            </a:p>
            <a:p>
              <a:pPr>
                <a:lnSpc>
                  <a:spcPct val="120000"/>
                </a:lnSpc>
                <a:defRPr sz="1800"/>
              </a:pPr>
              <a:r>
                <a:rPr lang="en-US" sz="1400" spc="100" dirty="0" err="1">
                  <a:ea typeface="Lato Light"/>
                  <a:sym typeface="Lato Light"/>
                </a:rPr>
                <a:t>Pobočky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sk-SK" sz="1400" spc="100" dirty="0">
                  <a:ea typeface="Lato Light"/>
                  <a:sym typeface="Lato Light"/>
                </a:rPr>
                <a:t>: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  <a:defRPr sz="1800"/>
              </a:pPr>
              <a:r>
                <a:rPr lang="en-US" sz="1400" spc="100" dirty="0">
                  <a:ea typeface="Lato Light"/>
                  <a:sym typeface="Lato Light"/>
                </a:rPr>
                <a:t>Bratislava </a:t>
              </a:r>
              <a:endParaRPr lang="sk-SK" sz="1400" spc="100" dirty="0">
                <a:ea typeface="Lato Light"/>
                <a:sym typeface="Lato Ligh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  <a:defRPr sz="1800"/>
              </a:pPr>
              <a:r>
                <a:rPr lang="en-US" sz="1400" spc="100" dirty="0" err="1">
                  <a:ea typeface="Lato Light"/>
                  <a:sym typeface="Lato Light"/>
                </a:rPr>
                <a:t>Banská</a:t>
              </a:r>
              <a:r>
                <a:rPr lang="en-US" sz="1400" spc="100" dirty="0">
                  <a:ea typeface="Lato Light"/>
                  <a:sym typeface="Lato Light"/>
                </a:rPr>
                <a:t> </a:t>
              </a:r>
              <a:r>
                <a:rPr lang="en-US" sz="1400" spc="100" dirty="0" err="1">
                  <a:ea typeface="Lato Light"/>
                  <a:sym typeface="Lato Light"/>
                </a:rPr>
                <a:t>Bystrica</a:t>
              </a:r>
              <a:endParaRPr lang="en-US" sz="1400" spc="100" dirty="0">
                <a:ea typeface="Lato Light"/>
                <a:sym typeface="Lato Light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8898B81-6AA1-4D67-A50C-CF01D51E9E4B}"/>
              </a:ext>
            </a:extLst>
          </p:cNvPr>
          <p:cNvSpPr/>
          <p:nvPr/>
        </p:nvSpPr>
        <p:spPr>
          <a:xfrm>
            <a:off x="3461161" y="2351940"/>
            <a:ext cx="2952089" cy="384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MY" sz="1200" spc="1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sz="1400" spc="100" dirty="0">
                <a:solidFill>
                  <a:schemeClr val="bg1"/>
                </a:solidFill>
              </a:rPr>
              <a:t>Cieľom našej spoločnosti je ponúknuť Vám komplexné a zároveň flexibilné riešenia.</a:t>
            </a:r>
          </a:p>
          <a:p>
            <a:pPr>
              <a:lnSpc>
                <a:spcPct val="150000"/>
              </a:lnSpc>
            </a:pPr>
            <a:endParaRPr lang="sk-SK" sz="1400" spc="100" dirty="0">
              <a:solidFill>
                <a:schemeClr val="bg1"/>
              </a:solidFill>
              <a:cs typeface="Lato Medium" panose="020F06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spc="100" dirty="0">
                <a:solidFill>
                  <a:schemeClr val="bg1"/>
                </a:solidFill>
                <a:cs typeface="Lato Medium" panose="020F0602020204030203" pitchFamily="34" charset="0"/>
              </a:rPr>
              <a:t>Každé z odvetví vieme zabezpečovať samostatne alebo v kombinácií.</a:t>
            </a:r>
          </a:p>
          <a:p>
            <a:pPr>
              <a:lnSpc>
                <a:spcPct val="150000"/>
              </a:lnSpc>
            </a:pPr>
            <a:endParaRPr lang="sk-SK" sz="1400" spc="100" dirty="0">
              <a:solidFill>
                <a:schemeClr val="bg1"/>
              </a:solidFill>
              <a:cs typeface="Lato Medium" panose="020F0602020204030203" pitchFamily="34" charset="0"/>
            </a:endParaRPr>
          </a:p>
          <a:p>
            <a:pPr>
              <a:lnSpc>
                <a:spcPct val="150000"/>
              </a:lnSpc>
            </a:pPr>
            <a:endParaRPr lang="sk-SK" sz="1400" spc="100" dirty="0">
              <a:solidFill>
                <a:schemeClr val="bg1"/>
              </a:solidFill>
              <a:cs typeface="Lato Medium" panose="020F06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spc="100" dirty="0">
                <a:solidFill>
                  <a:schemeClr val="bg1"/>
                </a:solidFill>
                <a:cs typeface="Lato Medium" panose="020F0602020204030203" pitchFamily="34" charset="0"/>
              </a:rPr>
              <a:t>Spoľahnite sa na nás.</a:t>
            </a:r>
          </a:p>
          <a:p>
            <a:pPr>
              <a:lnSpc>
                <a:spcPct val="150000"/>
              </a:lnSpc>
            </a:pPr>
            <a:endParaRPr lang="sk-SK" sz="1200" spc="100" dirty="0">
              <a:solidFill>
                <a:schemeClr val="bg1"/>
              </a:solidFill>
              <a:cs typeface="Lato Medium" panose="020F0602020204030203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2831B487-CB27-488B-B4B7-6F28651BA5FB}"/>
              </a:ext>
            </a:extLst>
          </p:cNvPr>
          <p:cNvSpPr/>
          <p:nvPr/>
        </p:nvSpPr>
        <p:spPr>
          <a:xfrm>
            <a:off x="1811700" y="-171555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D54DD0-833C-4849-B489-E0707A5DF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45" y="923868"/>
            <a:ext cx="618676" cy="61867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294E1FF-FA8C-4C0B-B7DF-54C93C0C0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29" y="3145884"/>
            <a:ext cx="618676" cy="618676"/>
          </a:xfrm>
          <a:prstGeom prst="rect">
            <a:avLst/>
          </a:prstGeom>
        </p:spPr>
      </p:pic>
      <p:pic>
        <p:nvPicPr>
          <p:cNvPr id="18" name="Zástupný objekt pre obrázok 17" descr="Obrázok, na ktorom je text, osoba, položky&#10;&#10;Automaticky generovaný popis">
            <a:extLst>
              <a:ext uri="{FF2B5EF4-FFF2-40B4-BE49-F238E27FC236}">
                <a16:creationId xmlns:a16="http://schemas.microsoft.com/office/drawing/2014/main" id="{2A3C4905-92B7-4526-9A1D-D35372399D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5498"/>
          <a:stretch>
            <a:fillRect/>
          </a:stretch>
        </p:blipFill>
        <p:spPr>
          <a:xfrm>
            <a:off x="0" y="-13439"/>
            <a:ext cx="3044825" cy="6858000"/>
          </a:xfrm>
        </p:spPr>
      </p:pic>
    </p:spTree>
    <p:extLst>
      <p:ext uri="{BB962C8B-B14F-4D97-AF65-F5344CB8AC3E}">
        <p14:creationId xmlns:p14="http://schemas.microsoft.com/office/powerpoint/2010/main" val="6846025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798317" y="825855"/>
            <a:ext cx="5645040" cy="5645040"/>
          </a:xfrm>
          <a:custGeom>
            <a:avLst/>
            <a:gdLst>
              <a:gd name="connsiteX0" fmla="*/ 1184320 w 2190067"/>
              <a:gd name="connsiteY0" fmla="*/ 0 h 2190067"/>
              <a:gd name="connsiteX1" fmla="*/ 1226481 w 2190067"/>
              <a:gd name="connsiteY1" fmla="*/ 168640 h 2190067"/>
              <a:gd name="connsiteX2" fmla="*/ 1283806 w 2190067"/>
              <a:gd name="connsiteY2" fmla="*/ 177389 h 2190067"/>
              <a:gd name="connsiteX3" fmla="*/ 1436161 w 2190067"/>
              <a:gd name="connsiteY3" fmla="*/ 222416 h 2190067"/>
              <a:gd name="connsiteX4" fmla="*/ 1445062 w 2190067"/>
              <a:gd name="connsiteY4" fmla="*/ 226339 h 2190067"/>
              <a:gd name="connsiteX5" fmla="*/ 1565226 w 2190067"/>
              <a:gd name="connsiteY5" fmla="*/ 102063 h 2190067"/>
              <a:gd name="connsiteX6" fmla="*/ 1719875 w 2190067"/>
              <a:gd name="connsiteY6" fmla="*/ 191350 h 2190067"/>
              <a:gd name="connsiteX7" fmla="*/ 1672139 w 2190067"/>
              <a:gd name="connsiteY7" fmla="*/ 358224 h 2190067"/>
              <a:gd name="connsiteX8" fmla="*/ 1702422 w 2190067"/>
              <a:gd name="connsiteY8" fmla="*/ 381961 h 2190067"/>
              <a:gd name="connsiteX9" fmla="*/ 1811515 w 2190067"/>
              <a:gd name="connsiteY9" fmla="*/ 491666 h 2190067"/>
              <a:gd name="connsiteX10" fmla="*/ 1832018 w 2190067"/>
              <a:gd name="connsiteY10" fmla="*/ 517878 h 2190067"/>
              <a:gd name="connsiteX11" fmla="*/ 1998717 w 2190067"/>
              <a:gd name="connsiteY11" fmla="*/ 470192 h 2190067"/>
              <a:gd name="connsiteX12" fmla="*/ 2088004 w 2190067"/>
              <a:gd name="connsiteY12" fmla="*/ 624842 h 2190067"/>
              <a:gd name="connsiteX13" fmla="*/ 1963591 w 2190067"/>
              <a:gd name="connsiteY13" fmla="*/ 745139 h 2190067"/>
              <a:gd name="connsiteX14" fmla="*/ 1981570 w 2190067"/>
              <a:gd name="connsiteY14" fmla="*/ 791897 h 2190067"/>
              <a:gd name="connsiteX15" fmla="*/ 2017079 w 2190067"/>
              <a:gd name="connsiteY15" fmla="*/ 929227 h 2190067"/>
              <a:gd name="connsiteX16" fmla="*/ 2021670 w 2190067"/>
              <a:gd name="connsiteY16" fmla="*/ 963647 h 2190067"/>
              <a:gd name="connsiteX17" fmla="*/ 2190067 w 2190067"/>
              <a:gd name="connsiteY17" fmla="*/ 1005746 h 2190067"/>
              <a:gd name="connsiteX18" fmla="*/ 2190067 w 2190067"/>
              <a:gd name="connsiteY18" fmla="*/ 1184321 h 2190067"/>
              <a:gd name="connsiteX19" fmla="*/ 2021873 w 2190067"/>
              <a:gd name="connsiteY19" fmla="*/ 1226370 h 2190067"/>
              <a:gd name="connsiteX20" fmla="*/ 2018827 w 2190067"/>
              <a:gd name="connsiteY20" fmla="*/ 1250732 h 2190067"/>
              <a:gd name="connsiteX21" fmla="*/ 1981570 w 2190067"/>
              <a:gd name="connsiteY21" fmla="*/ 1398172 h 2190067"/>
              <a:gd name="connsiteX22" fmla="*/ 1962967 w 2190067"/>
              <a:gd name="connsiteY22" fmla="*/ 1444325 h 2190067"/>
              <a:gd name="connsiteX23" fmla="*/ 2088004 w 2190067"/>
              <a:gd name="connsiteY23" fmla="*/ 1565225 h 2190067"/>
              <a:gd name="connsiteX24" fmla="*/ 1998717 w 2190067"/>
              <a:gd name="connsiteY24" fmla="*/ 1719876 h 2190067"/>
              <a:gd name="connsiteX25" fmla="*/ 1831948 w 2190067"/>
              <a:gd name="connsiteY25" fmla="*/ 1672169 h 2190067"/>
              <a:gd name="connsiteX26" fmla="*/ 1778852 w 2190067"/>
              <a:gd name="connsiteY26" fmla="*/ 1735158 h 2190067"/>
              <a:gd name="connsiteX27" fmla="*/ 1708018 w 2190067"/>
              <a:gd name="connsiteY27" fmla="*/ 1803298 h 2190067"/>
              <a:gd name="connsiteX28" fmla="*/ 1672139 w 2190067"/>
              <a:gd name="connsiteY28" fmla="*/ 1831842 h 2190067"/>
              <a:gd name="connsiteX29" fmla="*/ 1719875 w 2190067"/>
              <a:gd name="connsiteY29" fmla="*/ 1998717 h 2190067"/>
              <a:gd name="connsiteX30" fmla="*/ 1565226 w 2190067"/>
              <a:gd name="connsiteY30" fmla="*/ 2088004 h 2190067"/>
              <a:gd name="connsiteX31" fmla="*/ 1445121 w 2190067"/>
              <a:gd name="connsiteY31" fmla="*/ 1963789 h 2190067"/>
              <a:gd name="connsiteX32" fmla="*/ 1438489 w 2190067"/>
              <a:gd name="connsiteY32" fmla="*/ 1966738 h 2190067"/>
              <a:gd name="connsiteX33" fmla="*/ 1283807 w 2190067"/>
              <a:gd name="connsiteY33" fmla="*/ 2012679 h 2190067"/>
              <a:gd name="connsiteX34" fmla="*/ 1226481 w 2190067"/>
              <a:gd name="connsiteY34" fmla="*/ 2021428 h 2190067"/>
              <a:gd name="connsiteX35" fmla="*/ 1184321 w 2190067"/>
              <a:gd name="connsiteY35" fmla="*/ 2190067 h 2190067"/>
              <a:gd name="connsiteX36" fmla="*/ 1005747 w 2190067"/>
              <a:gd name="connsiteY36" fmla="*/ 2190067 h 2190067"/>
              <a:gd name="connsiteX37" fmla="*/ 963698 w 2190067"/>
              <a:gd name="connsiteY37" fmla="*/ 2021873 h 2190067"/>
              <a:gd name="connsiteX38" fmla="*/ 939336 w 2190067"/>
              <a:gd name="connsiteY38" fmla="*/ 2018828 h 2190067"/>
              <a:gd name="connsiteX39" fmla="*/ 791896 w 2190067"/>
              <a:gd name="connsiteY39" fmla="*/ 1981570 h 2190067"/>
              <a:gd name="connsiteX40" fmla="*/ 745742 w 2190067"/>
              <a:gd name="connsiteY40" fmla="*/ 1962967 h 2190067"/>
              <a:gd name="connsiteX41" fmla="*/ 624842 w 2190067"/>
              <a:gd name="connsiteY41" fmla="*/ 2088004 h 2190067"/>
              <a:gd name="connsiteX42" fmla="*/ 470192 w 2190067"/>
              <a:gd name="connsiteY42" fmla="*/ 1998717 h 2190067"/>
              <a:gd name="connsiteX43" fmla="*/ 517898 w 2190067"/>
              <a:gd name="connsiteY43" fmla="*/ 1831947 h 2190067"/>
              <a:gd name="connsiteX44" fmla="*/ 454910 w 2190067"/>
              <a:gd name="connsiteY44" fmla="*/ 1778852 h 2190067"/>
              <a:gd name="connsiteX45" fmla="*/ 386770 w 2190067"/>
              <a:gd name="connsiteY45" fmla="*/ 1708018 h 2190067"/>
              <a:gd name="connsiteX46" fmla="*/ 358227 w 2190067"/>
              <a:gd name="connsiteY46" fmla="*/ 1672139 h 2190067"/>
              <a:gd name="connsiteX47" fmla="*/ 191351 w 2190067"/>
              <a:gd name="connsiteY47" fmla="*/ 1719875 h 2190067"/>
              <a:gd name="connsiteX48" fmla="*/ 102063 w 2190067"/>
              <a:gd name="connsiteY48" fmla="*/ 1565225 h 2190067"/>
              <a:gd name="connsiteX49" fmla="*/ 226279 w 2190067"/>
              <a:gd name="connsiteY49" fmla="*/ 1445120 h 2190067"/>
              <a:gd name="connsiteX50" fmla="*/ 223330 w 2190067"/>
              <a:gd name="connsiteY50" fmla="*/ 1438489 h 2190067"/>
              <a:gd name="connsiteX51" fmla="*/ 177389 w 2190067"/>
              <a:gd name="connsiteY51" fmla="*/ 1283807 h 2190067"/>
              <a:gd name="connsiteX52" fmla="*/ 168640 w 2190067"/>
              <a:gd name="connsiteY52" fmla="*/ 1226481 h 2190067"/>
              <a:gd name="connsiteX53" fmla="*/ 0 w 2190067"/>
              <a:gd name="connsiteY53" fmla="*/ 1184321 h 2190067"/>
              <a:gd name="connsiteX54" fmla="*/ 0 w 2190067"/>
              <a:gd name="connsiteY54" fmla="*/ 1005747 h 2190067"/>
              <a:gd name="connsiteX55" fmla="*/ 168195 w 2190067"/>
              <a:gd name="connsiteY55" fmla="*/ 963698 h 2190067"/>
              <a:gd name="connsiteX56" fmla="*/ 171240 w 2190067"/>
              <a:gd name="connsiteY56" fmla="*/ 939337 h 2190067"/>
              <a:gd name="connsiteX57" fmla="*/ 208498 w 2190067"/>
              <a:gd name="connsiteY57" fmla="*/ 791897 h 2190067"/>
              <a:gd name="connsiteX58" fmla="*/ 227101 w 2190067"/>
              <a:gd name="connsiteY58" fmla="*/ 745742 h 2190067"/>
              <a:gd name="connsiteX59" fmla="*/ 102063 w 2190067"/>
              <a:gd name="connsiteY59" fmla="*/ 624842 h 2190067"/>
              <a:gd name="connsiteX60" fmla="*/ 191351 w 2190067"/>
              <a:gd name="connsiteY60" fmla="*/ 470192 h 2190067"/>
              <a:gd name="connsiteX61" fmla="*/ 358121 w 2190067"/>
              <a:gd name="connsiteY61" fmla="*/ 517898 h 2190067"/>
              <a:gd name="connsiteX62" fmla="*/ 411216 w 2190067"/>
              <a:gd name="connsiteY62" fmla="*/ 454910 h 2190067"/>
              <a:gd name="connsiteX63" fmla="*/ 482050 w 2190067"/>
              <a:gd name="connsiteY63" fmla="*/ 386770 h 2190067"/>
              <a:gd name="connsiteX64" fmla="*/ 517929 w 2190067"/>
              <a:gd name="connsiteY64" fmla="*/ 358227 h 2190067"/>
              <a:gd name="connsiteX65" fmla="*/ 470192 w 2190067"/>
              <a:gd name="connsiteY65" fmla="*/ 191351 h 2190067"/>
              <a:gd name="connsiteX66" fmla="*/ 624842 w 2190067"/>
              <a:gd name="connsiteY66" fmla="*/ 102063 h 2190067"/>
              <a:gd name="connsiteX67" fmla="*/ 744948 w 2190067"/>
              <a:gd name="connsiteY67" fmla="*/ 226279 h 2190067"/>
              <a:gd name="connsiteX68" fmla="*/ 751579 w 2190067"/>
              <a:gd name="connsiteY68" fmla="*/ 223330 h 2190067"/>
              <a:gd name="connsiteX69" fmla="*/ 906261 w 2190067"/>
              <a:gd name="connsiteY69" fmla="*/ 177389 h 2190067"/>
              <a:gd name="connsiteX70" fmla="*/ 963586 w 2190067"/>
              <a:gd name="connsiteY70" fmla="*/ 168641 h 2190067"/>
              <a:gd name="connsiteX71" fmla="*/ 1005746 w 2190067"/>
              <a:gd name="connsiteY71" fmla="*/ 1 h 2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90067" h="2190067">
                <a:moveTo>
                  <a:pt x="1184320" y="0"/>
                </a:moveTo>
                <a:lnTo>
                  <a:pt x="1226481" y="168640"/>
                </a:lnTo>
                <a:lnTo>
                  <a:pt x="1283806" y="177389"/>
                </a:lnTo>
                <a:cubicBezTo>
                  <a:pt x="1336326" y="188136"/>
                  <a:pt x="1387245" y="203279"/>
                  <a:pt x="1436161" y="222416"/>
                </a:cubicBezTo>
                <a:lnTo>
                  <a:pt x="1445062" y="226339"/>
                </a:lnTo>
                <a:lnTo>
                  <a:pt x="1565226" y="102063"/>
                </a:lnTo>
                <a:lnTo>
                  <a:pt x="1719875" y="191350"/>
                </a:lnTo>
                <a:lnTo>
                  <a:pt x="1672139" y="358224"/>
                </a:lnTo>
                <a:lnTo>
                  <a:pt x="1702422" y="381961"/>
                </a:lnTo>
                <a:cubicBezTo>
                  <a:pt x="1741725" y="415471"/>
                  <a:pt x="1778223" y="452173"/>
                  <a:pt x="1811515" y="491666"/>
                </a:cubicBezTo>
                <a:lnTo>
                  <a:pt x="1832018" y="517878"/>
                </a:lnTo>
                <a:lnTo>
                  <a:pt x="1998717" y="470192"/>
                </a:lnTo>
                <a:lnTo>
                  <a:pt x="2088004" y="624842"/>
                </a:lnTo>
                <a:lnTo>
                  <a:pt x="1963591" y="745139"/>
                </a:lnTo>
                <a:lnTo>
                  <a:pt x="1981570" y="791897"/>
                </a:lnTo>
                <a:cubicBezTo>
                  <a:pt x="1996737" y="836267"/>
                  <a:pt x="2008667" y="882137"/>
                  <a:pt x="2017079" y="929227"/>
                </a:cubicBezTo>
                <a:lnTo>
                  <a:pt x="2021670" y="963647"/>
                </a:lnTo>
                <a:lnTo>
                  <a:pt x="2190067" y="1005746"/>
                </a:lnTo>
                <a:lnTo>
                  <a:pt x="2190067" y="1184321"/>
                </a:lnTo>
                <a:lnTo>
                  <a:pt x="2021873" y="1226370"/>
                </a:lnTo>
                <a:lnTo>
                  <a:pt x="2018827" y="1250732"/>
                </a:lnTo>
                <a:cubicBezTo>
                  <a:pt x="2010356" y="1301370"/>
                  <a:pt x="1997821" y="1350633"/>
                  <a:pt x="1981570" y="1398172"/>
                </a:cubicBezTo>
                <a:lnTo>
                  <a:pt x="1962967" y="1444325"/>
                </a:lnTo>
                <a:lnTo>
                  <a:pt x="2088004" y="1565225"/>
                </a:lnTo>
                <a:lnTo>
                  <a:pt x="1998717" y="1719876"/>
                </a:lnTo>
                <a:lnTo>
                  <a:pt x="1831948" y="1672169"/>
                </a:lnTo>
                <a:lnTo>
                  <a:pt x="1778852" y="1735158"/>
                </a:lnTo>
                <a:cubicBezTo>
                  <a:pt x="1756447" y="1759082"/>
                  <a:pt x="1732802" y="1781830"/>
                  <a:pt x="1708018" y="1803298"/>
                </a:cubicBezTo>
                <a:lnTo>
                  <a:pt x="1672139" y="1831842"/>
                </a:lnTo>
                <a:lnTo>
                  <a:pt x="1719875" y="1998717"/>
                </a:lnTo>
                <a:lnTo>
                  <a:pt x="1565226" y="2088004"/>
                </a:lnTo>
                <a:lnTo>
                  <a:pt x="1445121" y="1963789"/>
                </a:lnTo>
                <a:lnTo>
                  <a:pt x="1438489" y="1966738"/>
                </a:lnTo>
                <a:cubicBezTo>
                  <a:pt x="1388861" y="1986308"/>
                  <a:pt x="1337160" y="2001761"/>
                  <a:pt x="1283807" y="2012679"/>
                </a:cubicBezTo>
                <a:lnTo>
                  <a:pt x="1226481" y="2021428"/>
                </a:lnTo>
                <a:lnTo>
                  <a:pt x="1184321" y="2190067"/>
                </a:lnTo>
                <a:lnTo>
                  <a:pt x="1005747" y="2190067"/>
                </a:lnTo>
                <a:lnTo>
                  <a:pt x="963698" y="2021873"/>
                </a:lnTo>
                <a:lnTo>
                  <a:pt x="939336" y="2018828"/>
                </a:lnTo>
                <a:cubicBezTo>
                  <a:pt x="888698" y="2010356"/>
                  <a:pt x="839436" y="1997821"/>
                  <a:pt x="791896" y="1981570"/>
                </a:cubicBezTo>
                <a:lnTo>
                  <a:pt x="745742" y="1962967"/>
                </a:lnTo>
                <a:lnTo>
                  <a:pt x="624842" y="2088004"/>
                </a:lnTo>
                <a:lnTo>
                  <a:pt x="470192" y="1998717"/>
                </a:lnTo>
                <a:lnTo>
                  <a:pt x="517898" y="1831947"/>
                </a:lnTo>
                <a:lnTo>
                  <a:pt x="454910" y="1778852"/>
                </a:lnTo>
                <a:cubicBezTo>
                  <a:pt x="430986" y="1756448"/>
                  <a:pt x="408238" y="1732802"/>
                  <a:pt x="386770" y="1708018"/>
                </a:cubicBezTo>
                <a:lnTo>
                  <a:pt x="358227" y="1672139"/>
                </a:lnTo>
                <a:lnTo>
                  <a:pt x="191351" y="1719875"/>
                </a:lnTo>
                <a:lnTo>
                  <a:pt x="102063" y="1565225"/>
                </a:lnTo>
                <a:lnTo>
                  <a:pt x="226279" y="1445120"/>
                </a:lnTo>
                <a:lnTo>
                  <a:pt x="223330" y="1438489"/>
                </a:lnTo>
                <a:cubicBezTo>
                  <a:pt x="203761" y="1388861"/>
                  <a:pt x="188307" y="1337160"/>
                  <a:pt x="177389" y="1283807"/>
                </a:cubicBezTo>
                <a:lnTo>
                  <a:pt x="168640" y="1226481"/>
                </a:lnTo>
                <a:lnTo>
                  <a:pt x="0" y="1184321"/>
                </a:lnTo>
                <a:lnTo>
                  <a:pt x="0" y="1005747"/>
                </a:lnTo>
                <a:lnTo>
                  <a:pt x="168195" y="963698"/>
                </a:lnTo>
                <a:lnTo>
                  <a:pt x="171240" y="939337"/>
                </a:lnTo>
                <a:cubicBezTo>
                  <a:pt x="179713" y="888698"/>
                  <a:pt x="192248" y="839436"/>
                  <a:pt x="208498" y="791897"/>
                </a:cubicBezTo>
                <a:lnTo>
                  <a:pt x="227101" y="745742"/>
                </a:lnTo>
                <a:lnTo>
                  <a:pt x="102063" y="624842"/>
                </a:lnTo>
                <a:lnTo>
                  <a:pt x="191351" y="470192"/>
                </a:lnTo>
                <a:lnTo>
                  <a:pt x="358121" y="517898"/>
                </a:lnTo>
                <a:lnTo>
                  <a:pt x="411216" y="454910"/>
                </a:lnTo>
                <a:cubicBezTo>
                  <a:pt x="433621" y="430986"/>
                  <a:pt x="457266" y="408239"/>
                  <a:pt x="482050" y="386770"/>
                </a:cubicBezTo>
                <a:lnTo>
                  <a:pt x="517929" y="358227"/>
                </a:lnTo>
                <a:lnTo>
                  <a:pt x="470192" y="191351"/>
                </a:lnTo>
                <a:lnTo>
                  <a:pt x="624842" y="102063"/>
                </a:lnTo>
                <a:lnTo>
                  <a:pt x="744948" y="226279"/>
                </a:lnTo>
                <a:lnTo>
                  <a:pt x="751579" y="223330"/>
                </a:lnTo>
                <a:cubicBezTo>
                  <a:pt x="801207" y="203761"/>
                  <a:pt x="852908" y="188307"/>
                  <a:pt x="906261" y="177389"/>
                </a:cubicBezTo>
                <a:lnTo>
                  <a:pt x="963586" y="168641"/>
                </a:lnTo>
                <a:lnTo>
                  <a:pt x="1005746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5341314" y="-1565307"/>
            <a:ext cx="4504824" cy="4504824"/>
          </a:xfrm>
          <a:custGeom>
            <a:avLst/>
            <a:gdLst>
              <a:gd name="connsiteX0" fmla="*/ 1184320 w 2190067"/>
              <a:gd name="connsiteY0" fmla="*/ 0 h 2190067"/>
              <a:gd name="connsiteX1" fmla="*/ 1226481 w 2190067"/>
              <a:gd name="connsiteY1" fmla="*/ 168640 h 2190067"/>
              <a:gd name="connsiteX2" fmla="*/ 1283806 w 2190067"/>
              <a:gd name="connsiteY2" fmla="*/ 177389 h 2190067"/>
              <a:gd name="connsiteX3" fmla="*/ 1436161 w 2190067"/>
              <a:gd name="connsiteY3" fmla="*/ 222416 h 2190067"/>
              <a:gd name="connsiteX4" fmla="*/ 1445062 w 2190067"/>
              <a:gd name="connsiteY4" fmla="*/ 226339 h 2190067"/>
              <a:gd name="connsiteX5" fmla="*/ 1565226 w 2190067"/>
              <a:gd name="connsiteY5" fmla="*/ 102063 h 2190067"/>
              <a:gd name="connsiteX6" fmla="*/ 1719875 w 2190067"/>
              <a:gd name="connsiteY6" fmla="*/ 191350 h 2190067"/>
              <a:gd name="connsiteX7" fmla="*/ 1672139 w 2190067"/>
              <a:gd name="connsiteY7" fmla="*/ 358224 h 2190067"/>
              <a:gd name="connsiteX8" fmla="*/ 1702422 w 2190067"/>
              <a:gd name="connsiteY8" fmla="*/ 381961 h 2190067"/>
              <a:gd name="connsiteX9" fmla="*/ 1811515 w 2190067"/>
              <a:gd name="connsiteY9" fmla="*/ 491666 h 2190067"/>
              <a:gd name="connsiteX10" fmla="*/ 1832018 w 2190067"/>
              <a:gd name="connsiteY10" fmla="*/ 517878 h 2190067"/>
              <a:gd name="connsiteX11" fmla="*/ 1998717 w 2190067"/>
              <a:gd name="connsiteY11" fmla="*/ 470192 h 2190067"/>
              <a:gd name="connsiteX12" fmla="*/ 2088004 w 2190067"/>
              <a:gd name="connsiteY12" fmla="*/ 624842 h 2190067"/>
              <a:gd name="connsiteX13" fmla="*/ 1963591 w 2190067"/>
              <a:gd name="connsiteY13" fmla="*/ 745139 h 2190067"/>
              <a:gd name="connsiteX14" fmla="*/ 1981570 w 2190067"/>
              <a:gd name="connsiteY14" fmla="*/ 791897 h 2190067"/>
              <a:gd name="connsiteX15" fmla="*/ 2017079 w 2190067"/>
              <a:gd name="connsiteY15" fmla="*/ 929227 h 2190067"/>
              <a:gd name="connsiteX16" fmla="*/ 2021670 w 2190067"/>
              <a:gd name="connsiteY16" fmla="*/ 963647 h 2190067"/>
              <a:gd name="connsiteX17" fmla="*/ 2190067 w 2190067"/>
              <a:gd name="connsiteY17" fmla="*/ 1005746 h 2190067"/>
              <a:gd name="connsiteX18" fmla="*/ 2190067 w 2190067"/>
              <a:gd name="connsiteY18" fmla="*/ 1184321 h 2190067"/>
              <a:gd name="connsiteX19" fmla="*/ 2021873 w 2190067"/>
              <a:gd name="connsiteY19" fmla="*/ 1226370 h 2190067"/>
              <a:gd name="connsiteX20" fmla="*/ 2018827 w 2190067"/>
              <a:gd name="connsiteY20" fmla="*/ 1250732 h 2190067"/>
              <a:gd name="connsiteX21" fmla="*/ 1981570 w 2190067"/>
              <a:gd name="connsiteY21" fmla="*/ 1398172 h 2190067"/>
              <a:gd name="connsiteX22" fmla="*/ 1962967 w 2190067"/>
              <a:gd name="connsiteY22" fmla="*/ 1444325 h 2190067"/>
              <a:gd name="connsiteX23" fmla="*/ 2088004 w 2190067"/>
              <a:gd name="connsiteY23" fmla="*/ 1565225 h 2190067"/>
              <a:gd name="connsiteX24" fmla="*/ 1998717 w 2190067"/>
              <a:gd name="connsiteY24" fmla="*/ 1719876 h 2190067"/>
              <a:gd name="connsiteX25" fmla="*/ 1831948 w 2190067"/>
              <a:gd name="connsiteY25" fmla="*/ 1672169 h 2190067"/>
              <a:gd name="connsiteX26" fmla="*/ 1778852 w 2190067"/>
              <a:gd name="connsiteY26" fmla="*/ 1735158 h 2190067"/>
              <a:gd name="connsiteX27" fmla="*/ 1708018 w 2190067"/>
              <a:gd name="connsiteY27" fmla="*/ 1803298 h 2190067"/>
              <a:gd name="connsiteX28" fmla="*/ 1672139 w 2190067"/>
              <a:gd name="connsiteY28" fmla="*/ 1831842 h 2190067"/>
              <a:gd name="connsiteX29" fmla="*/ 1719875 w 2190067"/>
              <a:gd name="connsiteY29" fmla="*/ 1998717 h 2190067"/>
              <a:gd name="connsiteX30" fmla="*/ 1565226 w 2190067"/>
              <a:gd name="connsiteY30" fmla="*/ 2088004 h 2190067"/>
              <a:gd name="connsiteX31" fmla="*/ 1445121 w 2190067"/>
              <a:gd name="connsiteY31" fmla="*/ 1963789 h 2190067"/>
              <a:gd name="connsiteX32" fmla="*/ 1438489 w 2190067"/>
              <a:gd name="connsiteY32" fmla="*/ 1966738 h 2190067"/>
              <a:gd name="connsiteX33" fmla="*/ 1283807 w 2190067"/>
              <a:gd name="connsiteY33" fmla="*/ 2012679 h 2190067"/>
              <a:gd name="connsiteX34" fmla="*/ 1226481 w 2190067"/>
              <a:gd name="connsiteY34" fmla="*/ 2021428 h 2190067"/>
              <a:gd name="connsiteX35" fmla="*/ 1184321 w 2190067"/>
              <a:gd name="connsiteY35" fmla="*/ 2190067 h 2190067"/>
              <a:gd name="connsiteX36" fmla="*/ 1005747 w 2190067"/>
              <a:gd name="connsiteY36" fmla="*/ 2190067 h 2190067"/>
              <a:gd name="connsiteX37" fmla="*/ 963698 w 2190067"/>
              <a:gd name="connsiteY37" fmla="*/ 2021873 h 2190067"/>
              <a:gd name="connsiteX38" fmla="*/ 939336 w 2190067"/>
              <a:gd name="connsiteY38" fmla="*/ 2018828 h 2190067"/>
              <a:gd name="connsiteX39" fmla="*/ 791896 w 2190067"/>
              <a:gd name="connsiteY39" fmla="*/ 1981570 h 2190067"/>
              <a:gd name="connsiteX40" fmla="*/ 745742 w 2190067"/>
              <a:gd name="connsiteY40" fmla="*/ 1962967 h 2190067"/>
              <a:gd name="connsiteX41" fmla="*/ 624842 w 2190067"/>
              <a:gd name="connsiteY41" fmla="*/ 2088004 h 2190067"/>
              <a:gd name="connsiteX42" fmla="*/ 470192 w 2190067"/>
              <a:gd name="connsiteY42" fmla="*/ 1998717 h 2190067"/>
              <a:gd name="connsiteX43" fmla="*/ 517898 w 2190067"/>
              <a:gd name="connsiteY43" fmla="*/ 1831947 h 2190067"/>
              <a:gd name="connsiteX44" fmla="*/ 454910 w 2190067"/>
              <a:gd name="connsiteY44" fmla="*/ 1778852 h 2190067"/>
              <a:gd name="connsiteX45" fmla="*/ 386770 w 2190067"/>
              <a:gd name="connsiteY45" fmla="*/ 1708018 h 2190067"/>
              <a:gd name="connsiteX46" fmla="*/ 358227 w 2190067"/>
              <a:gd name="connsiteY46" fmla="*/ 1672139 h 2190067"/>
              <a:gd name="connsiteX47" fmla="*/ 191351 w 2190067"/>
              <a:gd name="connsiteY47" fmla="*/ 1719875 h 2190067"/>
              <a:gd name="connsiteX48" fmla="*/ 102063 w 2190067"/>
              <a:gd name="connsiteY48" fmla="*/ 1565225 h 2190067"/>
              <a:gd name="connsiteX49" fmla="*/ 226279 w 2190067"/>
              <a:gd name="connsiteY49" fmla="*/ 1445120 h 2190067"/>
              <a:gd name="connsiteX50" fmla="*/ 223330 w 2190067"/>
              <a:gd name="connsiteY50" fmla="*/ 1438489 h 2190067"/>
              <a:gd name="connsiteX51" fmla="*/ 177389 w 2190067"/>
              <a:gd name="connsiteY51" fmla="*/ 1283807 h 2190067"/>
              <a:gd name="connsiteX52" fmla="*/ 168640 w 2190067"/>
              <a:gd name="connsiteY52" fmla="*/ 1226481 h 2190067"/>
              <a:gd name="connsiteX53" fmla="*/ 0 w 2190067"/>
              <a:gd name="connsiteY53" fmla="*/ 1184321 h 2190067"/>
              <a:gd name="connsiteX54" fmla="*/ 0 w 2190067"/>
              <a:gd name="connsiteY54" fmla="*/ 1005747 h 2190067"/>
              <a:gd name="connsiteX55" fmla="*/ 168195 w 2190067"/>
              <a:gd name="connsiteY55" fmla="*/ 963698 h 2190067"/>
              <a:gd name="connsiteX56" fmla="*/ 171240 w 2190067"/>
              <a:gd name="connsiteY56" fmla="*/ 939337 h 2190067"/>
              <a:gd name="connsiteX57" fmla="*/ 208498 w 2190067"/>
              <a:gd name="connsiteY57" fmla="*/ 791897 h 2190067"/>
              <a:gd name="connsiteX58" fmla="*/ 227101 w 2190067"/>
              <a:gd name="connsiteY58" fmla="*/ 745742 h 2190067"/>
              <a:gd name="connsiteX59" fmla="*/ 102063 w 2190067"/>
              <a:gd name="connsiteY59" fmla="*/ 624842 h 2190067"/>
              <a:gd name="connsiteX60" fmla="*/ 191351 w 2190067"/>
              <a:gd name="connsiteY60" fmla="*/ 470192 h 2190067"/>
              <a:gd name="connsiteX61" fmla="*/ 358121 w 2190067"/>
              <a:gd name="connsiteY61" fmla="*/ 517898 h 2190067"/>
              <a:gd name="connsiteX62" fmla="*/ 411216 w 2190067"/>
              <a:gd name="connsiteY62" fmla="*/ 454910 h 2190067"/>
              <a:gd name="connsiteX63" fmla="*/ 482050 w 2190067"/>
              <a:gd name="connsiteY63" fmla="*/ 386770 h 2190067"/>
              <a:gd name="connsiteX64" fmla="*/ 517929 w 2190067"/>
              <a:gd name="connsiteY64" fmla="*/ 358227 h 2190067"/>
              <a:gd name="connsiteX65" fmla="*/ 470192 w 2190067"/>
              <a:gd name="connsiteY65" fmla="*/ 191351 h 2190067"/>
              <a:gd name="connsiteX66" fmla="*/ 624842 w 2190067"/>
              <a:gd name="connsiteY66" fmla="*/ 102063 h 2190067"/>
              <a:gd name="connsiteX67" fmla="*/ 744948 w 2190067"/>
              <a:gd name="connsiteY67" fmla="*/ 226279 h 2190067"/>
              <a:gd name="connsiteX68" fmla="*/ 751579 w 2190067"/>
              <a:gd name="connsiteY68" fmla="*/ 223330 h 2190067"/>
              <a:gd name="connsiteX69" fmla="*/ 906261 w 2190067"/>
              <a:gd name="connsiteY69" fmla="*/ 177389 h 2190067"/>
              <a:gd name="connsiteX70" fmla="*/ 963586 w 2190067"/>
              <a:gd name="connsiteY70" fmla="*/ 168641 h 2190067"/>
              <a:gd name="connsiteX71" fmla="*/ 1005746 w 2190067"/>
              <a:gd name="connsiteY71" fmla="*/ 1 h 2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90067" h="2190067">
                <a:moveTo>
                  <a:pt x="1184320" y="0"/>
                </a:moveTo>
                <a:lnTo>
                  <a:pt x="1226481" y="168640"/>
                </a:lnTo>
                <a:lnTo>
                  <a:pt x="1283806" y="177389"/>
                </a:lnTo>
                <a:cubicBezTo>
                  <a:pt x="1336326" y="188136"/>
                  <a:pt x="1387245" y="203279"/>
                  <a:pt x="1436161" y="222416"/>
                </a:cubicBezTo>
                <a:lnTo>
                  <a:pt x="1445062" y="226339"/>
                </a:lnTo>
                <a:lnTo>
                  <a:pt x="1565226" y="102063"/>
                </a:lnTo>
                <a:lnTo>
                  <a:pt x="1719875" y="191350"/>
                </a:lnTo>
                <a:lnTo>
                  <a:pt x="1672139" y="358224"/>
                </a:lnTo>
                <a:lnTo>
                  <a:pt x="1702422" y="381961"/>
                </a:lnTo>
                <a:cubicBezTo>
                  <a:pt x="1741725" y="415471"/>
                  <a:pt x="1778223" y="452173"/>
                  <a:pt x="1811515" y="491666"/>
                </a:cubicBezTo>
                <a:lnTo>
                  <a:pt x="1832018" y="517878"/>
                </a:lnTo>
                <a:lnTo>
                  <a:pt x="1998717" y="470192"/>
                </a:lnTo>
                <a:lnTo>
                  <a:pt x="2088004" y="624842"/>
                </a:lnTo>
                <a:lnTo>
                  <a:pt x="1963591" y="745139"/>
                </a:lnTo>
                <a:lnTo>
                  <a:pt x="1981570" y="791897"/>
                </a:lnTo>
                <a:cubicBezTo>
                  <a:pt x="1996737" y="836267"/>
                  <a:pt x="2008667" y="882137"/>
                  <a:pt x="2017079" y="929227"/>
                </a:cubicBezTo>
                <a:lnTo>
                  <a:pt x="2021670" y="963647"/>
                </a:lnTo>
                <a:lnTo>
                  <a:pt x="2190067" y="1005746"/>
                </a:lnTo>
                <a:lnTo>
                  <a:pt x="2190067" y="1184321"/>
                </a:lnTo>
                <a:lnTo>
                  <a:pt x="2021873" y="1226370"/>
                </a:lnTo>
                <a:lnTo>
                  <a:pt x="2018827" y="1250732"/>
                </a:lnTo>
                <a:cubicBezTo>
                  <a:pt x="2010356" y="1301370"/>
                  <a:pt x="1997821" y="1350633"/>
                  <a:pt x="1981570" y="1398172"/>
                </a:cubicBezTo>
                <a:lnTo>
                  <a:pt x="1962967" y="1444325"/>
                </a:lnTo>
                <a:lnTo>
                  <a:pt x="2088004" y="1565225"/>
                </a:lnTo>
                <a:lnTo>
                  <a:pt x="1998717" y="1719876"/>
                </a:lnTo>
                <a:lnTo>
                  <a:pt x="1831948" y="1672169"/>
                </a:lnTo>
                <a:lnTo>
                  <a:pt x="1778852" y="1735158"/>
                </a:lnTo>
                <a:cubicBezTo>
                  <a:pt x="1756447" y="1759082"/>
                  <a:pt x="1732802" y="1781830"/>
                  <a:pt x="1708018" y="1803298"/>
                </a:cubicBezTo>
                <a:lnTo>
                  <a:pt x="1672139" y="1831842"/>
                </a:lnTo>
                <a:lnTo>
                  <a:pt x="1719875" y="1998717"/>
                </a:lnTo>
                <a:lnTo>
                  <a:pt x="1565226" y="2088004"/>
                </a:lnTo>
                <a:lnTo>
                  <a:pt x="1445121" y="1963789"/>
                </a:lnTo>
                <a:lnTo>
                  <a:pt x="1438489" y="1966738"/>
                </a:lnTo>
                <a:cubicBezTo>
                  <a:pt x="1388861" y="1986308"/>
                  <a:pt x="1337160" y="2001761"/>
                  <a:pt x="1283807" y="2012679"/>
                </a:cubicBezTo>
                <a:lnTo>
                  <a:pt x="1226481" y="2021428"/>
                </a:lnTo>
                <a:lnTo>
                  <a:pt x="1184321" y="2190067"/>
                </a:lnTo>
                <a:lnTo>
                  <a:pt x="1005747" y="2190067"/>
                </a:lnTo>
                <a:lnTo>
                  <a:pt x="963698" y="2021873"/>
                </a:lnTo>
                <a:lnTo>
                  <a:pt x="939336" y="2018828"/>
                </a:lnTo>
                <a:cubicBezTo>
                  <a:pt x="888698" y="2010356"/>
                  <a:pt x="839436" y="1997821"/>
                  <a:pt x="791896" y="1981570"/>
                </a:cubicBezTo>
                <a:lnTo>
                  <a:pt x="745742" y="1962967"/>
                </a:lnTo>
                <a:lnTo>
                  <a:pt x="624842" y="2088004"/>
                </a:lnTo>
                <a:lnTo>
                  <a:pt x="470192" y="1998717"/>
                </a:lnTo>
                <a:lnTo>
                  <a:pt x="517898" y="1831947"/>
                </a:lnTo>
                <a:lnTo>
                  <a:pt x="454910" y="1778852"/>
                </a:lnTo>
                <a:cubicBezTo>
                  <a:pt x="430986" y="1756448"/>
                  <a:pt x="408238" y="1732802"/>
                  <a:pt x="386770" y="1708018"/>
                </a:cubicBezTo>
                <a:lnTo>
                  <a:pt x="358227" y="1672139"/>
                </a:lnTo>
                <a:lnTo>
                  <a:pt x="191351" y="1719875"/>
                </a:lnTo>
                <a:lnTo>
                  <a:pt x="102063" y="1565225"/>
                </a:lnTo>
                <a:lnTo>
                  <a:pt x="226279" y="1445120"/>
                </a:lnTo>
                <a:lnTo>
                  <a:pt x="223330" y="1438489"/>
                </a:lnTo>
                <a:cubicBezTo>
                  <a:pt x="203761" y="1388861"/>
                  <a:pt x="188307" y="1337160"/>
                  <a:pt x="177389" y="1283807"/>
                </a:cubicBezTo>
                <a:lnTo>
                  <a:pt x="168640" y="1226481"/>
                </a:lnTo>
                <a:lnTo>
                  <a:pt x="0" y="1184321"/>
                </a:lnTo>
                <a:lnTo>
                  <a:pt x="0" y="1005747"/>
                </a:lnTo>
                <a:lnTo>
                  <a:pt x="168195" y="963698"/>
                </a:lnTo>
                <a:lnTo>
                  <a:pt x="171240" y="939337"/>
                </a:lnTo>
                <a:cubicBezTo>
                  <a:pt x="179713" y="888698"/>
                  <a:pt x="192248" y="839436"/>
                  <a:pt x="208498" y="791897"/>
                </a:cubicBezTo>
                <a:lnTo>
                  <a:pt x="227101" y="745742"/>
                </a:lnTo>
                <a:lnTo>
                  <a:pt x="102063" y="624842"/>
                </a:lnTo>
                <a:lnTo>
                  <a:pt x="191351" y="470192"/>
                </a:lnTo>
                <a:lnTo>
                  <a:pt x="358121" y="517898"/>
                </a:lnTo>
                <a:lnTo>
                  <a:pt x="411216" y="454910"/>
                </a:lnTo>
                <a:cubicBezTo>
                  <a:pt x="433621" y="430986"/>
                  <a:pt x="457266" y="408239"/>
                  <a:pt x="482050" y="386770"/>
                </a:cubicBezTo>
                <a:lnTo>
                  <a:pt x="517929" y="358227"/>
                </a:lnTo>
                <a:lnTo>
                  <a:pt x="470192" y="191351"/>
                </a:lnTo>
                <a:lnTo>
                  <a:pt x="624842" y="102063"/>
                </a:lnTo>
                <a:lnTo>
                  <a:pt x="744948" y="226279"/>
                </a:lnTo>
                <a:lnTo>
                  <a:pt x="751579" y="223330"/>
                </a:lnTo>
                <a:cubicBezTo>
                  <a:pt x="801207" y="203761"/>
                  <a:pt x="852908" y="188307"/>
                  <a:pt x="906261" y="177389"/>
                </a:cubicBezTo>
                <a:lnTo>
                  <a:pt x="963586" y="168641"/>
                </a:lnTo>
                <a:lnTo>
                  <a:pt x="10057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9227874" y="-787954"/>
            <a:ext cx="8076310" cy="8076310"/>
          </a:xfrm>
          <a:custGeom>
            <a:avLst/>
            <a:gdLst>
              <a:gd name="connsiteX0" fmla="*/ 1184320 w 2190067"/>
              <a:gd name="connsiteY0" fmla="*/ 0 h 2190067"/>
              <a:gd name="connsiteX1" fmla="*/ 1226481 w 2190067"/>
              <a:gd name="connsiteY1" fmla="*/ 168640 h 2190067"/>
              <a:gd name="connsiteX2" fmla="*/ 1283806 w 2190067"/>
              <a:gd name="connsiteY2" fmla="*/ 177389 h 2190067"/>
              <a:gd name="connsiteX3" fmla="*/ 1436161 w 2190067"/>
              <a:gd name="connsiteY3" fmla="*/ 222416 h 2190067"/>
              <a:gd name="connsiteX4" fmla="*/ 1445062 w 2190067"/>
              <a:gd name="connsiteY4" fmla="*/ 226339 h 2190067"/>
              <a:gd name="connsiteX5" fmla="*/ 1565226 w 2190067"/>
              <a:gd name="connsiteY5" fmla="*/ 102063 h 2190067"/>
              <a:gd name="connsiteX6" fmla="*/ 1719875 w 2190067"/>
              <a:gd name="connsiteY6" fmla="*/ 191350 h 2190067"/>
              <a:gd name="connsiteX7" fmla="*/ 1672139 w 2190067"/>
              <a:gd name="connsiteY7" fmla="*/ 358224 h 2190067"/>
              <a:gd name="connsiteX8" fmla="*/ 1702422 w 2190067"/>
              <a:gd name="connsiteY8" fmla="*/ 381961 h 2190067"/>
              <a:gd name="connsiteX9" fmla="*/ 1811515 w 2190067"/>
              <a:gd name="connsiteY9" fmla="*/ 491666 h 2190067"/>
              <a:gd name="connsiteX10" fmla="*/ 1832018 w 2190067"/>
              <a:gd name="connsiteY10" fmla="*/ 517878 h 2190067"/>
              <a:gd name="connsiteX11" fmla="*/ 1998717 w 2190067"/>
              <a:gd name="connsiteY11" fmla="*/ 470192 h 2190067"/>
              <a:gd name="connsiteX12" fmla="*/ 2088004 w 2190067"/>
              <a:gd name="connsiteY12" fmla="*/ 624842 h 2190067"/>
              <a:gd name="connsiteX13" fmla="*/ 1963591 w 2190067"/>
              <a:gd name="connsiteY13" fmla="*/ 745139 h 2190067"/>
              <a:gd name="connsiteX14" fmla="*/ 1981570 w 2190067"/>
              <a:gd name="connsiteY14" fmla="*/ 791897 h 2190067"/>
              <a:gd name="connsiteX15" fmla="*/ 2017079 w 2190067"/>
              <a:gd name="connsiteY15" fmla="*/ 929227 h 2190067"/>
              <a:gd name="connsiteX16" fmla="*/ 2021670 w 2190067"/>
              <a:gd name="connsiteY16" fmla="*/ 963647 h 2190067"/>
              <a:gd name="connsiteX17" fmla="*/ 2190067 w 2190067"/>
              <a:gd name="connsiteY17" fmla="*/ 1005746 h 2190067"/>
              <a:gd name="connsiteX18" fmla="*/ 2190067 w 2190067"/>
              <a:gd name="connsiteY18" fmla="*/ 1184321 h 2190067"/>
              <a:gd name="connsiteX19" fmla="*/ 2021873 w 2190067"/>
              <a:gd name="connsiteY19" fmla="*/ 1226370 h 2190067"/>
              <a:gd name="connsiteX20" fmla="*/ 2018827 w 2190067"/>
              <a:gd name="connsiteY20" fmla="*/ 1250732 h 2190067"/>
              <a:gd name="connsiteX21" fmla="*/ 1981570 w 2190067"/>
              <a:gd name="connsiteY21" fmla="*/ 1398172 h 2190067"/>
              <a:gd name="connsiteX22" fmla="*/ 1962967 w 2190067"/>
              <a:gd name="connsiteY22" fmla="*/ 1444325 h 2190067"/>
              <a:gd name="connsiteX23" fmla="*/ 2088004 w 2190067"/>
              <a:gd name="connsiteY23" fmla="*/ 1565225 h 2190067"/>
              <a:gd name="connsiteX24" fmla="*/ 1998717 w 2190067"/>
              <a:gd name="connsiteY24" fmla="*/ 1719876 h 2190067"/>
              <a:gd name="connsiteX25" fmla="*/ 1831948 w 2190067"/>
              <a:gd name="connsiteY25" fmla="*/ 1672169 h 2190067"/>
              <a:gd name="connsiteX26" fmla="*/ 1778852 w 2190067"/>
              <a:gd name="connsiteY26" fmla="*/ 1735158 h 2190067"/>
              <a:gd name="connsiteX27" fmla="*/ 1708018 w 2190067"/>
              <a:gd name="connsiteY27" fmla="*/ 1803298 h 2190067"/>
              <a:gd name="connsiteX28" fmla="*/ 1672139 w 2190067"/>
              <a:gd name="connsiteY28" fmla="*/ 1831842 h 2190067"/>
              <a:gd name="connsiteX29" fmla="*/ 1719875 w 2190067"/>
              <a:gd name="connsiteY29" fmla="*/ 1998717 h 2190067"/>
              <a:gd name="connsiteX30" fmla="*/ 1565226 w 2190067"/>
              <a:gd name="connsiteY30" fmla="*/ 2088004 h 2190067"/>
              <a:gd name="connsiteX31" fmla="*/ 1445121 w 2190067"/>
              <a:gd name="connsiteY31" fmla="*/ 1963789 h 2190067"/>
              <a:gd name="connsiteX32" fmla="*/ 1438489 w 2190067"/>
              <a:gd name="connsiteY32" fmla="*/ 1966738 h 2190067"/>
              <a:gd name="connsiteX33" fmla="*/ 1283807 w 2190067"/>
              <a:gd name="connsiteY33" fmla="*/ 2012679 h 2190067"/>
              <a:gd name="connsiteX34" fmla="*/ 1226481 w 2190067"/>
              <a:gd name="connsiteY34" fmla="*/ 2021428 h 2190067"/>
              <a:gd name="connsiteX35" fmla="*/ 1184321 w 2190067"/>
              <a:gd name="connsiteY35" fmla="*/ 2190067 h 2190067"/>
              <a:gd name="connsiteX36" fmla="*/ 1005747 w 2190067"/>
              <a:gd name="connsiteY36" fmla="*/ 2190067 h 2190067"/>
              <a:gd name="connsiteX37" fmla="*/ 963698 w 2190067"/>
              <a:gd name="connsiteY37" fmla="*/ 2021873 h 2190067"/>
              <a:gd name="connsiteX38" fmla="*/ 939336 w 2190067"/>
              <a:gd name="connsiteY38" fmla="*/ 2018828 h 2190067"/>
              <a:gd name="connsiteX39" fmla="*/ 791896 w 2190067"/>
              <a:gd name="connsiteY39" fmla="*/ 1981570 h 2190067"/>
              <a:gd name="connsiteX40" fmla="*/ 745742 w 2190067"/>
              <a:gd name="connsiteY40" fmla="*/ 1962967 h 2190067"/>
              <a:gd name="connsiteX41" fmla="*/ 624842 w 2190067"/>
              <a:gd name="connsiteY41" fmla="*/ 2088004 h 2190067"/>
              <a:gd name="connsiteX42" fmla="*/ 470192 w 2190067"/>
              <a:gd name="connsiteY42" fmla="*/ 1998717 h 2190067"/>
              <a:gd name="connsiteX43" fmla="*/ 517898 w 2190067"/>
              <a:gd name="connsiteY43" fmla="*/ 1831947 h 2190067"/>
              <a:gd name="connsiteX44" fmla="*/ 454910 w 2190067"/>
              <a:gd name="connsiteY44" fmla="*/ 1778852 h 2190067"/>
              <a:gd name="connsiteX45" fmla="*/ 386770 w 2190067"/>
              <a:gd name="connsiteY45" fmla="*/ 1708018 h 2190067"/>
              <a:gd name="connsiteX46" fmla="*/ 358227 w 2190067"/>
              <a:gd name="connsiteY46" fmla="*/ 1672139 h 2190067"/>
              <a:gd name="connsiteX47" fmla="*/ 191351 w 2190067"/>
              <a:gd name="connsiteY47" fmla="*/ 1719875 h 2190067"/>
              <a:gd name="connsiteX48" fmla="*/ 102063 w 2190067"/>
              <a:gd name="connsiteY48" fmla="*/ 1565225 h 2190067"/>
              <a:gd name="connsiteX49" fmla="*/ 226279 w 2190067"/>
              <a:gd name="connsiteY49" fmla="*/ 1445120 h 2190067"/>
              <a:gd name="connsiteX50" fmla="*/ 223330 w 2190067"/>
              <a:gd name="connsiteY50" fmla="*/ 1438489 h 2190067"/>
              <a:gd name="connsiteX51" fmla="*/ 177389 w 2190067"/>
              <a:gd name="connsiteY51" fmla="*/ 1283807 h 2190067"/>
              <a:gd name="connsiteX52" fmla="*/ 168640 w 2190067"/>
              <a:gd name="connsiteY52" fmla="*/ 1226481 h 2190067"/>
              <a:gd name="connsiteX53" fmla="*/ 0 w 2190067"/>
              <a:gd name="connsiteY53" fmla="*/ 1184321 h 2190067"/>
              <a:gd name="connsiteX54" fmla="*/ 0 w 2190067"/>
              <a:gd name="connsiteY54" fmla="*/ 1005747 h 2190067"/>
              <a:gd name="connsiteX55" fmla="*/ 168195 w 2190067"/>
              <a:gd name="connsiteY55" fmla="*/ 963698 h 2190067"/>
              <a:gd name="connsiteX56" fmla="*/ 171240 w 2190067"/>
              <a:gd name="connsiteY56" fmla="*/ 939337 h 2190067"/>
              <a:gd name="connsiteX57" fmla="*/ 208498 w 2190067"/>
              <a:gd name="connsiteY57" fmla="*/ 791897 h 2190067"/>
              <a:gd name="connsiteX58" fmla="*/ 227101 w 2190067"/>
              <a:gd name="connsiteY58" fmla="*/ 745742 h 2190067"/>
              <a:gd name="connsiteX59" fmla="*/ 102063 w 2190067"/>
              <a:gd name="connsiteY59" fmla="*/ 624842 h 2190067"/>
              <a:gd name="connsiteX60" fmla="*/ 191351 w 2190067"/>
              <a:gd name="connsiteY60" fmla="*/ 470192 h 2190067"/>
              <a:gd name="connsiteX61" fmla="*/ 358121 w 2190067"/>
              <a:gd name="connsiteY61" fmla="*/ 517898 h 2190067"/>
              <a:gd name="connsiteX62" fmla="*/ 411216 w 2190067"/>
              <a:gd name="connsiteY62" fmla="*/ 454910 h 2190067"/>
              <a:gd name="connsiteX63" fmla="*/ 482050 w 2190067"/>
              <a:gd name="connsiteY63" fmla="*/ 386770 h 2190067"/>
              <a:gd name="connsiteX64" fmla="*/ 517929 w 2190067"/>
              <a:gd name="connsiteY64" fmla="*/ 358227 h 2190067"/>
              <a:gd name="connsiteX65" fmla="*/ 470192 w 2190067"/>
              <a:gd name="connsiteY65" fmla="*/ 191351 h 2190067"/>
              <a:gd name="connsiteX66" fmla="*/ 624842 w 2190067"/>
              <a:gd name="connsiteY66" fmla="*/ 102063 h 2190067"/>
              <a:gd name="connsiteX67" fmla="*/ 744948 w 2190067"/>
              <a:gd name="connsiteY67" fmla="*/ 226279 h 2190067"/>
              <a:gd name="connsiteX68" fmla="*/ 751579 w 2190067"/>
              <a:gd name="connsiteY68" fmla="*/ 223330 h 2190067"/>
              <a:gd name="connsiteX69" fmla="*/ 906261 w 2190067"/>
              <a:gd name="connsiteY69" fmla="*/ 177389 h 2190067"/>
              <a:gd name="connsiteX70" fmla="*/ 963586 w 2190067"/>
              <a:gd name="connsiteY70" fmla="*/ 168641 h 2190067"/>
              <a:gd name="connsiteX71" fmla="*/ 1005746 w 2190067"/>
              <a:gd name="connsiteY71" fmla="*/ 1 h 2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90067" h="2190067">
                <a:moveTo>
                  <a:pt x="1184320" y="0"/>
                </a:moveTo>
                <a:lnTo>
                  <a:pt x="1226481" y="168640"/>
                </a:lnTo>
                <a:lnTo>
                  <a:pt x="1283806" y="177389"/>
                </a:lnTo>
                <a:cubicBezTo>
                  <a:pt x="1336326" y="188136"/>
                  <a:pt x="1387245" y="203279"/>
                  <a:pt x="1436161" y="222416"/>
                </a:cubicBezTo>
                <a:lnTo>
                  <a:pt x="1445062" y="226339"/>
                </a:lnTo>
                <a:lnTo>
                  <a:pt x="1565226" y="102063"/>
                </a:lnTo>
                <a:lnTo>
                  <a:pt x="1719875" y="191350"/>
                </a:lnTo>
                <a:lnTo>
                  <a:pt x="1672139" y="358224"/>
                </a:lnTo>
                <a:lnTo>
                  <a:pt x="1702422" y="381961"/>
                </a:lnTo>
                <a:cubicBezTo>
                  <a:pt x="1741725" y="415471"/>
                  <a:pt x="1778223" y="452173"/>
                  <a:pt x="1811515" y="491666"/>
                </a:cubicBezTo>
                <a:lnTo>
                  <a:pt x="1832018" y="517878"/>
                </a:lnTo>
                <a:lnTo>
                  <a:pt x="1998717" y="470192"/>
                </a:lnTo>
                <a:lnTo>
                  <a:pt x="2088004" y="624842"/>
                </a:lnTo>
                <a:lnTo>
                  <a:pt x="1963591" y="745139"/>
                </a:lnTo>
                <a:lnTo>
                  <a:pt x="1981570" y="791897"/>
                </a:lnTo>
                <a:cubicBezTo>
                  <a:pt x="1996737" y="836267"/>
                  <a:pt x="2008667" y="882137"/>
                  <a:pt x="2017079" y="929227"/>
                </a:cubicBezTo>
                <a:lnTo>
                  <a:pt x="2021670" y="963647"/>
                </a:lnTo>
                <a:lnTo>
                  <a:pt x="2190067" y="1005746"/>
                </a:lnTo>
                <a:lnTo>
                  <a:pt x="2190067" y="1184321"/>
                </a:lnTo>
                <a:lnTo>
                  <a:pt x="2021873" y="1226370"/>
                </a:lnTo>
                <a:lnTo>
                  <a:pt x="2018827" y="1250732"/>
                </a:lnTo>
                <a:cubicBezTo>
                  <a:pt x="2010356" y="1301370"/>
                  <a:pt x="1997821" y="1350633"/>
                  <a:pt x="1981570" y="1398172"/>
                </a:cubicBezTo>
                <a:lnTo>
                  <a:pt x="1962967" y="1444325"/>
                </a:lnTo>
                <a:lnTo>
                  <a:pt x="2088004" y="1565225"/>
                </a:lnTo>
                <a:lnTo>
                  <a:pt x="1998717" y="1719876"/>
                </a:lnTo>
                <a:lnTo>
                  <a:pt x="1831948" y="1672169"/>
                </a:lnTo>
                <a:lnTo>
                  <a:pt x="1778852" y="1735158"/>
                </a:lnTo>
                <a:cubicBezTo>
                  <a:pt x="1756447" y="1759082"/>
                  <a:pt x="1732802" y="1781830"/>
                  <a:pt x="1708018" y="1803298"/>
                </a:cubicBezTo>
                <a:lnTo>
                  <a:pt x="1672139" y="1831842"/>
                </a:lnTo>
                <a:lnTo>
                  <a:pt x="1719875" y="1998717"/>
                </a:lnTo>
                <a:lnTo>
                  <a:pt x="1565226" y="2088004"/>
                </a:lnTo>
                <a:lnTo>
                  <a:pt x="1445121" y="1963789"/>
                </a:lnTo>
                <a:lnTo>
                  <a:pt x="1438489" y="1966738"/>
                </a:lnTo>
                <a:cubicBezTo>
                  <a:pt x="1388861" y="1986308"/>
                  <a:pt x="1337160" y="2001761"/>
                  <a:pt x="1283807" y="2012679"/>
                </a:cubicBezTo>
                <a:lnTo>
                  <a:pt x="1226481" y="2021428"/>
                </a:lnTo>
                <a:lnTo>
                  <a:pt x="1184321" y="2190067"/>
                </a:lnTo>
                <a:lnTo>
                  <a:pt x="1005747" y="2190067"/>
                </a:lnTo>
                <a:lnTo>
                  <a:pt x="963698" y="2021873"/>
                </a:lnTo>
                <a:lnTo>
                  <a:pt x="939336" y="2018828"/>
                </a:lnTo>
                <a:cubicBezTo>
                  <a:pt x="888698" y="2010356"/>
                  <a:pt x="839436" y="1997821"/>
                  <a:pt x="791896" y="1981570"/>
                </a:cubicBezTo>
                <a:lnTo>
                  <a:pt x="745742" y="1962967"/>
                </a:lnTo>
                <a:lnTo>
                  <a:pt x="624842" y="2088004"/>
                </a:lnTo>
                <a:lnTo>
                  <a:pt x="470192" y="1998717"/>
                </a:lnTo>
                <a:lnTo>
                  <a:pt x="517898" y="1831947"/>
                </a:lnTo>
                <a:lnTo>
                  <a:pt x="454910" y="1778852"/>
                </a:lnTo>
                <a:cubicBezTo>
                  <a:pt x="430986" y="1756448"/>
                  <a:pt x="408238" y="1732802"/>
                  <a:pt x="386770" y="1708018"/>
                </a:cubicBezTo>
                <a:lnTo>
                  <a:pt x="358227" y="1672139"/>
                </a:lnTo>
                <a:lnTo>
                  <a:pt x="191351" y="1719875"/>
                </a:lnTo>
                <a:lnTo>
                  <a:pt x="102063" y="1565225"/>
                </a:lnTo>
                <a:lnTo>
                  <a:pt x="226279" y="1445120"/>
                </a:lnTo>
                <a:lnTo>
                  <a:pt x="223330" y="1438489"/>
                </a:lnTo>
                <a:cubicBezTo>
                  <a:pt x="203761" y="1388861"/>
                  <a:pt x="188307" y="1337160"/>
                  <a:pt x="177389" y="1283807"/>
                </a:cubicBezTo>
                <a:lnTo>
                  <a:pt x="168640" y="1226481"/>
                </a:lnTo>
                <a:lnTo>
                  <a:pt x="0" y="1184321"/>
                </a:lnTo>
                <a:lnTo>
                  <a:pt x="0" y="1005747"/>
                </a:lnTo>
                <a:lnTo>
                  <a:pt x="168195" y="963698"/>
                </a:lnTo>
                <a:lnTo>
                  <a:pt x="171240" y="939337"/>
                </a:lnTo>
                <a:cubicBezTo>
                  <a:pt x="179713" y="888698"/>
                  <a:pt x="192248" y="839436"/>
                  <a:pt x="208498" y="791897"/>
                </a:cubicBezTo>
                <a:lnTo>
                  <a:pt x="227101" y="745742"/>
                </a:lnTo>
                <a:lnTo>
                  <a:pt x="102063" y="624842"/>
                </a:lnTo>
                <a:lnTo>
                  <a:pt x="191351" y="470192"/>
                </a:lnTo>
                <a:lnTo>
                  <a:pt x="358121" y="517898"/>
                </a:lnTo>
                <a:lnTo>
                  <a:pt x="411216" y="454910"/>
                </a:lnTo>
                <a:cubicBezTo>
                  <a:pt x="433621" y="430986"/>
                  <a:pt x="457266" y="408239"/>
                  <a:pt x="482050" y="386770"/>
                </a:cubicBezTo>
                <a:lnTo>
                  <a:pt x="517929" y="358227"/>
                </a:lnTo>
                <a:lnTo>
                  <a:pt x="470192" y="191351"/>
                </a:lnTo>
                <a:lnTo>
                  <a:pt x="624842" y="102063"/>
                </a:lnTo>
                <a:lnTo>
                  <a:pt x="744948" y="226279"/>
                </a:lnTo>
                <a:lnTo>
                  <a:pt x="751579" y="223330"/>
                </a:lnTo>
                <a:cubicBezTo>
                  <a:pt x="801207" y="203761"/>
                  <a:pt x="852908" y="188307"/>
                  <a:pt x="906261" y="177389"/>
                </a:cubicBezTo>
                <a:lnTo>
                  <a:pt x="963586" y="168641"/>
                </a:lnTo>
                <a:lnTo>
                  <a:pt x="1005746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18210320" y="-1910249"/>
            <a:ext cx="7235542" cy="7235542"/>
          </a:xfrm>
          <a:custGeom>
            <a:avLst/>
            <a:gdLst>
              <a:gd name="connsiteX0" fmla="*/ 1184320 w 2190067"/>
              <a:gd name="connsiteY0" fmla="*/ 0 h 2190067"/>
              <a:gd name="connsiteX1" fmla="*/ 1226481 w 2190067"/>
              <a:gd name="connsiteY1" fmla="*/ 168640 h 2190067"/>
              <a:gd name="connsiteX2" fmla="*/ 1283806 w 2190067"/>
              <a:gd name="connsiteY2" fmla="*/ 177389 h 2190067"/>
              <a:gd name="connsiteX3" fmla="*/ 1436161 w 2190067"/>
              <a:gd name="connsiteY3" fmla="*/ 222416 h 2190067"/>
              <a:gd name="connsiteX4" fmla="*/ 1445062 w 2190067"/>
              <a:gd name="connsiteY4" fmla="*/ 226339 h 2190067"/>
              <a:gd name="connsiteX5" fmla="*/ 1565226 w 2190067"/>
              <a:gd name="connsiteY5" fmla="*/ 102063 h 2190067"/>
              <a:gd name="connsiteX6" fmla="*/ 1719875 w 2190067"/>
              <a:gd name="connsiteY6" fmla="*/ 191350 h 2190067"/>
              <a:gd name="connsiteX7" fmla="*/ 1672139 w 2190067"/>
              <a:gd name="connsiteY7" fmla="*/ 358224 h 2190067"/>
              <a:gd name="connsiteX8" fmla="*/ 1702422 w 2190067"/>
              <a:gd name="connsiteY8" fmla="*/ 381961 h 2190067"/>
              <a:gd name="connsiteX9" fmla="*/ 1811515 w 2190067"/>
              <a:gd name="connsiteY9" fmla="*/ 491666 h 2190067"/>
              <a:gd name="connsiteX10" fmla="*/ 1832018 w 2190067"/>
              <a:gd name="connsiteY10" fmla="*/ 517878 h 2190067"/>
              <a:gd name="connsiteX11" fmla="*/ 1998717 w 2190067"/>
              <a:gd name="connsiteY11" fmla="*/ 470192 h 2190067"/>
              <a:gd name="connsiteX12" fmla="*/ 2088004 w 2190067"/>
              <a:gd name="connsiteY12" fmla="*/ 624842 h 2190067"/>
              <a:gd name="connsiteX13" fmla="*/ 1963591 w 2190067"/>
              <a:gd name="connsiteY13" fmla="*/ 745139 h 2190067"/>
              <a:gd name="connsiteX14" fmla="*/ 1981570 w 2190067"/>
              <a:gd name="connsiteY14" fmla="*/ 791897 h 2190067"/>
              <a:gd name="connsiteX15" fmla="*/ 2017079 w 2190067"/>
              <a:gd name="connsiteY15" fmla="*/ 929227 h 2190067"/>
              <a:gd name="connsiteX16" fmla="*/ 2021670 w 2190067"/>
              <a:gd name="connsiteY16" fmla="*/ 963647 h 2190067"/>
              <a:gd name="connsiteX17" fmla="*/ 2190067 w 2190067"/>
              <a:gd name="connsiteY17" fmla="*/ 1005746 h 2190067"/>
              <a:gd name="connsiteX18" fmla="*/ 2190067 w 2190067"/>
              <a:gd name="connsiteY18" fmla="*/ 1184321 h 2190067"/>
              <a:gd name="connsiteX19" fmla="*/ 2021873 w 2190067"/>
              <a:gd name="connsiteY19" fmla="*/ 1226370 h 2190067"/>
              <a:gd name="connsiteX20" fmla="*/ 2018827 w 2190067"/>
              <a:gd name="connsiteY20" fmla="*/ 1250732 h 2190067"/>
              <a:gd name="connsiteX21" fmla="*/ 1981570 w 2190067"/>
              <a:gd name="connsiteY21" fmla="*/ 1398172 h 2190067"/>
              <a:gd name="connsiteX22" fmla="*/ 1962967 w 2190067"/>
              <a:gd name="connsiteY22" fmla="*/ 1444325 h 2190067"/>
              <a:gd name="connsiteX23" fmla="*/ 2088004 w 2190067"/>
              <a:gd name="connsiteY23" fmla="*/ 1565225 h 2190067"/>
              <a:gd name="connsiteX24" fmla="*/ 1998717 w 2190067"/>
              <a:gd name="connsiteY24" fmla="*/ 1719876 h 2190067"/>
              <a:gd name="connsiteX25" fmla="*/ 1831948 w 2190067"/>
              <a:gd name="connsiteY25" fmla="*/ 1672169 h 2190067"/>
              <a:gd name="connsiteX26" fmla="*/ 1778852 w 2190067"/>
              <a:gd name="connsiteY26" fmla="*/ 1735158 h 2190067"/>
              <a:gd name="connsiteX27" fmla="*/ 1708018 w 2190067"/>
              <a:gd name="connsiteY27" fmla="*/ 1803298 h 2190067"/>
              <a:gd name="connsiteX28" fmla="*/ 1672139 w 2190067"/>
              <a:gd name="connsiteY28" fmla="*/ 1831842 h 2190067"/>
              <a:gd name="connsiteX29" fmla="*/ 1719875 w 2190067"/>
              <a:gd name="connsiteY29" fmla="*/ 1998717 h 2190067"/>
              <a:gd name="connsiteX30" fmla="*/ 1565226 w 2190067"/>
              <a:gd name="connsiteY30" fmla="*/ 2088004 h 2190067"/>
              <a:gd name="connsiteX31" fmla="*/ 1445121 w 2190067"/>
              <a:gd name="connsiteY31" fmla="*/ 1963789 h 2190067"/>
              <a:gd name="connsiteX32" fmla="*/ 1438489 w 2190067"/>
              <a:gd name="connsiteY32" fmla="*/ 1966738 h 2190067"/>
              <a:gd name="connsiteX33" fmla="*/ 1283807 w 2190067"/>
              <a:gd name="connsiteY33" fmla="*/ 2012679 h 2190067"/>
              <a:gd name="connsiteX34" fmla="*/ 1226481 w 2190067"/>
              <a:gd name="connsiteY34" fmla="*/ 2021428 h 2190067"/>
              <a:gd name="connsiteX35" fmla="*/ 1184321 w 2190067"/>
              <a:gd name="connsiteY35" fmla="*/ 2190067 h 2190067"/>
              <a:gd name="connsiteX36" fmla="*/ 1005747 w 2190067"/>
              <a:gd name="connsiteY36" fmla="*/ 2190067 h 2190067"/>
              <a:gd name="connsiteX37" fmla="*/ 963698 w 2190067"/>
              <a:gd name="connsiteY37" fmla="*/ 2021873 h 2190067"/>
              <a:gd name="connsiteX38" fmla="*/ 939336 w 2190067"/>
              <a:gd name="connsiteY38" fmla="*/ 2018828 h 2190067"/>
              <a:gd name="connsiteX39" fmla="*/ 791896 w 2190067"/>
              <a:gd name="connsiteY39" fmla="*/ 1981570 h 2190067"/>
              <a:gd name="connsiteX40" fmla="*/ 745742 w 2190067"/>
              <a:gd name="connsiteY40" fmla="*/ 1962967 h 2190067"/>
              <a:gd name="connsiteX41" fmla="*/ 624842 w 2190067"/>
              <a:gd name="connsiteY41" fmla="*/ 2088004 h 2190067"/>
              <a:gd name="connsiteX42" fmla="*/ 470192 w 2190067"/>
              <a:gd name="connsiteY42" fmla="*/ 1998717 h 2190067"/>
              <a:gd name="connsiteX43" fmla="*/ 517898 w 2190067"/>
              <a:gd name="connsiteY43" fmla="*/ 1831947 h 2190067"/>
              <a:gd name="connsiteX44" fmla="*/ 454910 w 2190067"/>
              <a:gd name="connsiteY44" fmla="*/ 1778852 h 2190067"/>
              <a:gd name="connsiteX45" fmla="*/ 386770 w 2190067"/>
              <a:gd name="connsiteY45" fmla="*/ 1708018 h 2190067"/>
              <a:gd name="connsiteX46" fmla="*/ 358227 w 2190067"/>
              <a:gd name="connsiteY46" fmla="*/ 1672139 h 2190067"/>
              <a:gd name="connsiteX47" fmla="*/ 191351 w 2190067"/>
              <a:gd name="connsiteY47" fmla="*/ 1719875 h 2190067"/>
              <a:gd name="connsiteX48" fmla="*/ 102063 w 2190067"/>
              <a:gd name="connsiteY48" fmla="*/ 1565225 h 2190067"/>
              <a:gd name="connsiteX49" fmla="*/ 226279 w 2190067"/>
              <a:gd name="connsiteY49" fmla="*/ 1445120 h 2190067"/>
              <a:gd name="connsiteX50" fmla="*/ 223330 w 2190067"/>
              <a:gd name="connsiteY50" fmla="*/ 1438489 h 2190067"/>
              <a:gd name="connsiteX51" fmla="*/ 177389 w 2190067"/>
              <a:gd name="connsiteY51" fmla="*/ 1283807 h 2190067"/>
              <a:gd name="connsiteX52" fmla="*/ 168640 w 2190067"/>
              <a:gd name="connsiteY52" fmla="*/ 1226481 h 2190067"/>
              <a:gd name="connsiteX53" fmla="*/ 0 w 2190067"/>
              <a:gd name="connsiteY53" fmla="*/ 1184321 h 2190067"/>
              <a:gd name="connsiteX54" fmla="*/ 0 w 2190067"/>
              <a:gd name="connsiteY54" fmla="*/ 1005747 h 2190067"/>
              <a:gd name="connsiteX55" fmla="*/ 168195 w 2190067"/>
              <a:gd name="connsiteY55" fmla="*/ 963698 h 2190067"/>
              <a:gd name="connsiteX56" fmla="*/ 171240 w 2190067"/>
              <a:gd name="connsiteY56" fmla="*/ 939337 h 2190067"/>
              <a:gd name="connsiteX57" fmla="*/ 208498 w 2190067"/>
              <a:gd name="connsiteY57" fmla="*/ 791897 h 2190067"/>
              <a:gd name="connsiteX58" fmla="*/ 227101 w 2190067"/>
              <a:gd name="connsiteY58" fmla="*/ 745742 h 2190067"/>
              <a:gd name="connsiteX59" fmla="*/ 102063 w 2190067"/>
              <a:gd name="connsiteY59" fmla="*/ 624842 h 2190067"/>
              <a:gd name="connsiteX60" fmla="*/ 191351 w 2190067"/>
              <a:gd name="connsiteY60" fmla="*/ 470192 h 2190067"/>
              <a:gd name="connsiteX61" fmla="*/ 358121 w 2190067"/>
              <a:gd name="connsiteY61" fmla="*/ 517898 h 2190067"/>
              <a:gd name="connsiteX62" fmla="*/ 411216 w 2190067"/>
              <a:gd name="connsiteY62" fmla="*/ 454910 h 2190067"/>
              <a:gd name="connsiteX63" fmla="*/ 482050 w 2190067"/>
              <a:gd name="connsiteY63" fmla="*/ 386770 h 2190067"/>
              <a:gd name="connsiteX64" fmla="*/ 517929 w 2190067"/>
              <a:gd name="connsiteY64" fmla="*/ 358227 h 2190067"/>
              <a:gd name="connsiteX65" fmla="*/ 470192 w 2190067"/>
              <a:gd name="connsiteY65" fmla="*/ 191351 h 2190067"/>
              <a:gd name="connsiteX66" fmla="*/ 624842 w 2190067"/>
              <a:gd name="connsiteY66" fmla="*/ 102063 h 2190067"/>
              <a:gd name="connsiteX67" fmla="*/ 744948 w 2190067"/>
              <a:gd name="connsiteY67" fmla="*/ 226279 h 2190067"/>
              <a:gd name="connsiteX68" fmla="*/ 751579 w 2190067"/>
              <a:gd name="connsiteY68" fmla="*/ 223330 h 2190067"/>
              <a:gd name="connsiteX69" fmla="*/ 906261 w 2190067"/>
              <a:gd name="connsiteY69" fmla="*/ 177389 h 2190067"/>
              <a:gd name="connsiteX70" fmla="*/ 963586 w 2190067"/>
              <a:gd name="connsiteY70" fmla="*/ 168641 h 2190067"/>
              <a:gd name="connsiteX71" fmla="*/ 1005746 w 2190067"/>
              <a:gd name="connsiteY71" fmla="*/ 1 h 2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90067" h="2190067">
                <a:moveTo>
                  <a:pt x="1184320" y="0"/>
                </a:moveTo>
                <a:lnTo>
                  <a:pt x="1226481" y="168640"/>
                </a:lnTo>
                <a:lnTo>
                  <a:pt x="1283806" y="177389"/>
                </a:lnTo>
                <a:cubicBezTo>
                  <a:pt x="1336326" y="188136"/>
                  <a:pt x="1387245" y="203279"/>
                  <a:pt x="1436161" y="222416"/>
                </a:cubicBezTo>
                <a:lnTo>
                  <a:pt x="1445062" y="226339"/>
                </a:lnTo>
                <a:lnTo>
                  <a:pt x="1565226" y="102063"/>
                </a:lnTo>
                <a:lnTo>
                  <a:pt x="1719875" y="191350"/>
                </a:lnTo>
                <a:lnTo>
                  <a:pt x="1672139" y="358224"/>
                </a:lnTo>
                <a:lnTo>
                  <a:pt x="1702422" y="381961"/>
                </a:lnTo>
                <a:cubicBezTo>
                  <a:pt x="1741725" y="415471"/>
                  <a:pt x="1778223" y="452173"/>
                  <a:pt x="1811515" y="491666"/>
                </a:cubicBezTo>
                <a:lnTo>
                  <a:pt x="1832018" y="517878"/>
                </a:lnTo>
                <a:lnTo>
                  <a:pt x="1998717" y="470192"/>
                </a:lnTo>
                <a:lnTo>
                  <a:pt x="2088004" y="624842"/>
                </a:lnTo>
                <a:lnTo>
                  <a:pt x="1963591" y="745139"/>
                </a:lnTo>
                <a:lnTo>
                  <a:pt x="1981570" y="791897"/>
                </a:lnTo>
                <a:cubicBezTo>
                  <a:pt x="1996737" y="836267"/>
                  <a:pt x="2008667" y="882137"/>
                  <a:pt x="2017079" y="929227"/>
                </a:cubicBezTo>
                <a:lnTo>
                  <a:pt x="2021670" y="963647"/>
                </a:lnTo>
                <a:lnTo>
                  <a:pt x="2190067" y="1005746"/>
                </a:lnTo>
                <a:lnTo>
                  <a:pt x="2190067" y="1184321"/>
                </a:lnTo>
                <a:lnTo>
                  <a:pt x="2021873" y="1226370"/>
                </a:lnTo>
                <a:lnTo>
                  <a:pt x="2018827" y="1250732"/>
                </a:lnTo>
                <a:cubicBezTo>
                  <a:pt x="2010356" y="1301370"/>
                  <a:pt x="1997821" y="1350633"/>
                  <a:pt x="1981570" y="1398172"/>
                </a:cubicBezTo>
                <a:lnTo>
                  <a:pt x="1962967" y="1444325"/>
                </a:lnTo>
                <a:lnTo>
                  <a:pt x="2088004" y="1565225"/>
                </a:lnTo>
                <a:lnTo>
                  <a:pt x="1998717" y="1719876"/>
                </a:lnTo>
                <a:lnTo>
                  <a:pt x="1831948" y="1672169"/>
                </a:lnTo>
                <a:lnTo>
                  <a:pt x="1778852" y="1735158"/>
                </a:lnTo>
                <a:cubicBezTo>
                  <a:pt x="1756447" y="1759082"/>
                  <a:pt x="1732802" y="1781830"/>
                  <a:pt x="1708018" y="1803298"/>
                </a:cubicBezTo>
                <a:lnTo>
                  <a:pt x="1672139" y="1831842"/>
                </a:lnTo>
                <a:lnTo>
                  <a:pt x="1719875" y="1998717"/>
                </a:lnTo>
                <a:lnTo>
                  <a:pt x="1565226" y="2088004"/>
                </a:lnTo>
                <a:lnTo>
                  <a:pt x="1445121" y="1963789"/>
                </a:lnTo>
                <a:lnTo>
                  <a:pt x="1438489" y="1966738"/>
                </a:lnTo>
                <a:cubicBezTo>
                  <a:pt x="1388861" y="1986308"/>
                  <a:pt x="1337160" y="2001761"/>
                  <a:pt x="1283807" y="2012679"/>
                </a:cubicBezTo>
                <a:lnTo>
                  <a:pt x="1226481" y="2021428"/>
                </a:lnTo>
                <a:lnTo>
                  <a:pt x="1184321" y="2190067"/>
                </a:lnTo>
                <a:lnTo>
                  <a:pt x="1005747" y="2190067"/>
                </a:lnTo>
                <a:lnTo>
                  <a:pt x="963698" y="2021873"/>
                </a:lnTo>
                <a:lnTo>
                  <a:pt x="939336" y="2018828"/>
                </a:lnTo>
                <a:cubicBezTo>
                  <a:pt x="888698" y="2010356"/>
                  <a:pt x="839436" y="1997821"/>
                  <a:pt x="791896" y="1981570"/>
                </a:cubicBezTo>
                <a:lnTo>
                  <a:pt x="745742" y="1962967"/>
                </a:lnTo>
                <a:lnTo>
                  <a:pt x="624842" y="2088004"/>
                </a:lnTo>
                <a:lnTo>
                  <a:pt x="470192" y="1998717"/>
                </a:lnTo>
                <a:lnTo>
                  <a:pt x="517898" y="1831947"/>
                </a:lnTo>
                <a:lnTo>
                  <a:pt x="454910" y="1778852"/>
                </a:lnTo>
                <a:cubicBezTo>
                  <a:pt x="430986" y="1756448"/>
                  <a:pt x="408238" y="1732802"/>
                  <a:pt x="386770" y="1708018"/>
                </a:cubicBezTo>
                <a:lnTo>
                  <a:pt x="358227" y="1672139"/>
                </a:lnTo>
                <a:lnTo>
                  <a:pt x="191351" y="1719875"/>
                </a:lnTo>
                <a:lnTo>
                  <a:pt x="102063" y="1565225"/>
                </a:lnTo>
                <a:lnTo>
                  <a:pt x="226279" y="1445120"/>
                </a:lnTo>
                <a:lnTo>
                  <a:pt x="223330" y="1438489"/>
                </a:lnTo>
                <a:cubicBezTo>
                  <a:pt x="203761" y="1388861"/>
                  <a:pt x="188307" y="1337160"/>
                  <a:pt x="177389" y="1283807"/>
                </a:cubicBezTo>
                <a:lnTo>
                  <a:pt x="168640" y="1226481"/>
                </a:lnTo>
                <a:lnTo>
                  <a:pt x="0" y="1184321"/>
                </a:lnTo>
                <a:lnTo>
                  <a:pt x="0" y="1005747"/>
                </a:lnTo>
                <a:lnTo>
                  <a:pt x="168195" y="963698"/>
                </a:lnTo>
                <a:lnTo>
                  <a:pt x="171240" y="939337"/>
                </a:lnTo>
                <a:cubicBezTo>
                  <a:pt x="179713" y="888698"/>
                  <a:pt x="192248" y="839436"/>
                  <a:pt x="208498" y="791897"/>
                </a:cubicBezTo>
                <a:lnTo>
                  <a:pt x="227101" y="745742"/>
                </a:lnTo>
                <a:lnTo>
                  <a:pt x="102063" y="624842"/>
                </a:lnTo>
                <a:lnTo>
                  <a:pt x="191351" y="470192"/>
                </a:lnTo>
                <a:lnTo>
                  <a:pt x="358121" y="517898"/>
                </a:lnTo>
                <a:lnTo>
                  <a:pt x="411216" y="454910"/>
                </a:lnTo>
                <a:cubicBezTo>
                  <a:pt x="433621" y="430986"/>
                  <a:pt x="457266" y="408239"/>
                  <a:pt x="482050" y="386770"/>
                </a:cubicBezTo>
                <a:lnTo>
                  <a:pt x="517929" y="358227"/>
                </a:lnTo>
                <a:lnTo>
                  <a:pt x="470192" y="191351"/>
                </a:lnTo>
                <a:lnTo>
                  <a:pt x="624842" y="102063"/>
                </a:lnTo>
                <a:lnTo>
                  <a:pt x="744948" y="226279"/>
                </a:lnTo>
                <a:lnTo>
                  <a:pt x="751579" y="223330"/>
                </a:lnTo>
                <a:cubicBezTo>
                  <a:pt x="801207" y="203761"/>
                  <a:pt x="852908" y="188307"/>
                  <a:pt x="906261" y="177389"/>
                </a:cubicBezTo>
                <a:lnTo>
                  <a:pt x="963586" y="168641"/>
                </a:lnTo>
                <a:lnTo>
                  <a:pt x="10057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19945416" y="-7485538"/>
            <a:ext cx="5500445" cy="5500445"/>
          </a:xfrm>
          <a:custGeom>
            <a:avLst/>
            <a:gdLst>
              <a:gd name="connsiteX0" fmla="*/ 1184320 w 2190067"/>
              <a:gd name="connsiteY0" fmla="*/ 0 h 2190067"/>
              <a:gd name="connsiteX1" fmla="*/ 1226481 w 2190067"/>
              <a:gd name="connsiteY1" fmla="*/ 168640 h 2190067"/>
              <a:gd name="connsiteX2" fmla="*/ 1283806 w 2190067"/>
              <a:gd name="connsiteY2" fmla="*/ 177389 h 2190067"/>
              <a:gd name="connsiteX3" fmla="*/ 1436161 w 2190067"/>
              <a:gd name="connsiteY3" fmla="*/ 222416 h 2190067"/>
              <a:gd name="connsiteX4" fmla="*/ 1445062 w 2190067"/>
              <a:gd name="connsiteY4" fmla="*/ 226339 h 2190067"/>
              <a:gd name="connsiteX5" fmla="*/ 1565226 w 2190067"/>
              <a:gd name="connsiteY5" fmla="*/ 102063 h 2190067"/>
              <a:gd name="connsiteX6" fmla="*/ 1719875 w 2190067"/>
              <a:gd name="connsiteY6" fmla="*/ 191350 h 2190067"/>
              <a:gd name="connsiteX7" fmla="*/ 1672139 w 2190067"/>
              <a:gd name="connsiteY7" fmla="*/ 358224 h 2190067"/>
              <a:gd name="connsiteX8" fmla="*/ 1702422 w 2190067"/>
              <a:gd name="connsiteY8" fmla="*/ 381961 h 2190067"/>
              <a:gd name="connsiteX9" fmla="*/ 1811515 w 2190067"/>
              <a:gd name="connsiteY9" fmla="*/ 491666 h 2190067"/>
              <a:gd name="connsiteX10" fmla="*/ 1832018 w 2190067"/>
              <a:gd name="connsiteY10" fmla="*/ 517878 h 2190067"/>
              <a:gd name="connsiteX11" fmla="*/ 1998717 w 2190067"/>
              <a:gd name="connsiteY11" fmla="*/ 470192 h 2190067"/>
              <a:gd name="connsiteX12" fmla="*/ 2088004 w 2190067"/>
              <a:gd name="connsiteY12" fmla="*/ 624842 h 2190067"/>
              <a:gd name="connsiteX13" fmla="*/ 1963591 w 2190067"/>
              <a:gd name="connsiteY13" fmla="*/ 745139 h 2190067"/>
              <a:gd name="connsiteX14" fmla="*/ 1981570 w 2190067"/>
              <a:gd name="connsiteY14" fmla="*/ 791897 h 2190067"/>
              <a:gd name="connsiteX15" fmla="*/ 2017079 w 2190067"/>
              <a:gd name="connsiteY15" fmla="*/ 929227 h 2190067"/>
              <a:gd name="connsiteX16" fmla="*/ 2021670 w 2190067"/>
              <a:gd name="connsiteY16" fmla="*/ 963647 h 2190067"/>
              <a:gd name="connsiteX17" fmla="*/ 2190067 w 2190067"/>
              <a:gd name="connsiteY17" fmla="*/ 1005746 h 2190067"/>
              <a:gd name="connsiteX18" fmla="*/ 2190067 w 2190067"/>
              <a:gd name="connsiteY18" fmla="*/ 1184321 h 2190067"/>
              <a:gd name="connsiteX19" fmla="*/ 2021873 w 2190067"/>
              <a:gd name="connsiteY19" fmla="*/ 1226370 h 2190067"/>
              <a:gd name="connsiteX20" fmla="*/ 2018827 w 2190067"/>
              <a:gd name="connsiteY20" fmla="*/ 1250732 h 2190067"/>
              <a:gd name="connsiteX21" fmla="*/ 1981570 w 2190067"/>
              <a:gd name="connsiteY21" fmla="*/ 1398172 h 2190067"/>
              <a:gd name="connsiteX22" fmla="*/ 1962967 w 2190067"/>
              <a:gd name="connsiteY22" fmla="*/ 1444325 h 2190067"/>
              <a:gd name="connsiteX23" fmla="*/ 2088004 w 2190067"/>
              <a:gd name="connsiteY23" fmla="*/ 1565225 h 2190067"/>
              <a:gd name="connsiteX24" fmla="*/ 1998717 w 2190067"/>
              <a:gd name="connsiteY24" fmla="*/ 1719876 h 2190067"/>
              <a:gd name="connsiteX25" fmla="*/ 1831948 w 2190067"/>
              <a:gd name="connsiteY25" fmla="*/ 1672169 h 2190067"/>
              <a:gd name="connsiteX26" fmla="*/ 1778852 w 2190067"/>
              <a:gd name="connsiteY26" fmla="*/ 1735158 h 2190067"/>
              <a:gd name="connsiteX27" fmla="*/ 1708018 w 2190067"/>
              <a:gd name="connsiteY27" fmla="*/ 1803298 h 2190067"/>
              <a:gd name="connsiteX28" fmla="*/ 1672139 w 2190067"/>
              <a:gd name="connsiteY28" fmla="*/ 1831842 h 2190067"/>
              <a:gd name="connsiteX29" fmla="*/ 1719875 w 2190067"/>
              <a:gd name="connsiteY29" fmla="*/ 1998717 h 2190067"/>
              <a:gd name="connsiteX30" fmla="*/ 1565226 w 2190067"/>
              <a:gd name="connsiteY30" fmla="*/ 2088004 h 2190067"/>
              <a:gd name="connsiteX31" fmla="*/ 1445121 w 2190067"/>
              <a:gd name="connsiteY31" fmla="*/ 1963789 h 2190067"/>
              <a:gd name="connsiteX32" fmla="*/ 1438489 w 2190067"/>
              <a:gd name="connsiteY32" fmla="*/ 1966738 h 2190067"/>
              <a:gd name="connsiteX33" fmla="*/ 1283807 w 2190067"/>
              <a:gd name="connsiteY33" fmla="*/ 2012679 h 2190067"/>
              <a:gd name="connsiteX34" fmla="*/ 1226481 w 2190067"/>
              <a:gd name="connsiteY34" fmla="*/ 2021428 h 2190067"/>
              <a:gd name="connsiteX35" fmla="*/ 1184321 w 2190067"/>
              <a:gd name="connsiteY35" fmla="*/ 2190067 h 2190067"/>
              <a:gd name="connsiteX36" fmla="*/ 1005747 w 2190067"/>
              <a:gd name="connsiteY36" fmla="*/ 2190067 h 2190067"/>
              <a:gd name="connsiteX37" fmla="*/ 963698 w 2190067"/>
              <a:gd name="connsiteY37" fmla="*/ 2021873 h 2190067"/>
              <a:gd name="connsiteX38" fmla="*/ 939336 w 2190067"/>
              <a:gd name="connsiteY38" fmla="*/ 2018828 h 2190067"/>
              <a:gd name="connsiteX39" fmla="*/ 791896 w 2190067"/>
              <a:gd name="connsiteY39" fmla="*/ 1981570 h 2190067"/>
              <a:gd name="connsiteX40" fmla="*/ 745742 w 2190067"/>
              <a:gd name="connsiteY40" fmla="*/ 1962967 h 2190067"/>
              <a:gd name="connsiteX41" fmla="*/ 624842 w 2190067"/>
              <a:gd name="connsiteY41" fmla="*/ 2088004 h 2190067"/>
              <a:gd name="connsiteX42" fmla="*/ 470192 w 2190067"/>
              <a:gd name="connsiteY42" fmla="*/ 1998717 h 2190067"/>
              <a:gd name="connsiteX43" fmla="*/ 517898 w 2190067"/>
              <a:gd name="connsiteY43" fmla="*/ 1831947 h 2190067"/>
              <a:gd name="connsiteX44" fmla="*/ 454910 w 2190067"/>
              <a:gd name="connsiteY44" fmla="*/ 1778852 h 2190067"/>
              <a:gd name="connsiteX45" fmla="*/ 386770 w 2190067"/>
              <a:gd name="connsiteY45" fmla="*/ 1708018 h 2190067"/>
              <a:gd name="connsiteX46" fmla="*/ 358227 w 2190067"/>
              <a:gd name="connsiteY46" fmla="*/ 1672139 h 2190067"/>
              <a:gd name="connsiteX47" fmla="*/ 191351 w 2190067"/>
              <a:gd name="connsiteY47" fmla="*/ 1719875 h 2190067"/>
              <a:gd name="connsiteX48" fmla="*/ 102063 w 2190067"/>
              <a:gd name="connsiteY48" fmla="*/ 1565225 h 2190067"/>
              <a:gd name="connsiteX49" fmla="*/ 226279 w 2190067"/>
              <a:gd name="connsiteY49" fmla="*/ 1445120 h 2190067"/>
              <a:gd name="connsiteX50" fmla="*/ 223330 w 2190067"/>
              <a:gd name="connsiteY50" fmla="*/ 1438489 h 2190067"/>
              <a:gd name="connsiteX51" fmla="*/ 177389 w 2190067"/>
              <a:gd name="connsiteY51" fmla="*/ 1283807 h 2190067"/>
              <a:gd name="connsiteX52" fmla="*/ 168640 w 2190067"/>
              <a:gd name="connsiteY52" fmla="*/ 1226481 h 2190067"/>
              <a:gd name="connsiteX53" fmla="*/ 0 w 2190067"/>
              <a:gd name="connsiteY53" fmla="*/ 1184321 h 2190067"/>
              <a:gd name="connsiteX54" fmla="*/ 0 w 2190067"/>
              <a:gd name="connsiteY54" fmla="*/ 1005747 h 2190067"/>
              <a:gd name="connsiteX55" fmla="*/ 168195 w 2190067"/>
              <a:gd name="connsiteY55" fmla="*/ 963698 h 2190067"/>
              <a:gd name="connsiteX56" fmla="*/ 171240 w 2190067"/>
              <a:gd name="connsiteY56" fmla="*/ 939337 h 2190067"/>
              <a:gd name="connsiteX57" fmla="*/ 208498 w 2190067"/>
              <a:gd name="connsiteY57" fmla="*/ 791897 h 2190067"/>
              <a:gd name="connsiteX58" fmla="*/ 227101 w 2190067"/>
              <a:gd name="connsiteY58" fmla="*/ 745742 h 2190067"/>
              <a:gd name="connsiteX59" fmla="*/ 102063 w 2190067"/>
              <a:gd name="connsiteY59" fmla="*/ 624842 h 2190067"/>
              <a:gd name="connsiteX60" fmla="*/ 191351 w 2190067"/>
              <a:gd name="connsiteY60" fmla="*/ 470192 h 2190067"/>
              <a:gd name="connsiteX61" fmla="*/ 358121 w 2190067"/>
              <a:gd name="connsiteY61" fmla="*/ 517898 h 2190067"/>
              <a:gd name="connsiteX62" fmla="*/ 411216 w 2190067"/>
              <a:gd name="connsiteY62" fmla="*/ 454910 h 2190067"/>
              <a:gd name="connsiteX63" fmla="*/ 482050 w 2190067"/>
              <a:gd name="connsiteY63" fmla="*/ 386770 h 2190067"/>
              <a:gd name="connsiteX64" fmla="*/ 517929 w 2190067"/>
              <a:gd name="connsiteY64" fmla="*/ 358227 h 2190067"/>
              <a:gd name="connsiteX65" fmla="*/ 470192 w 2190067"/>
              <a:gd name="connsiteY65" fmla="*/ 191351 h 2190067"/>
              <a:gd name="connsiteX66" fmla="*/ 624842 w 2190067"/>
              <a:gd name="connsiteY66" fmla="*/ 102063 h 2190067"/>
              <a:gd name="connsiteX67" fmla="*/ 744948 w 2190067"/>
              <a:gd name="connsiteY67" fmla="*/ 226279 h 2190067"/>
              <a:gd name="connsiteX68" fmla="*/ 751579 w 2190067"/>
              <a:gd name="connsiteY68" fmla="*/ 223330 h 2190067"/>
              <a:gd name="connsiteX69" fmla="*/ 906261 w 2190067"/>
              <a:gd name="connsiteY69" fmla="*/ 177389 h 2190067"/>
              <a:gd name="connsiteX70" fmla="*/ 963586 w 2190067"/>
              <a:gd name="connsiteY70" fmla="*/ 168641 h 2190067"/>
              <a:gd name="connsiteX71" fmla="*/ 1005746 w 2190067"/>
              <a:gd name="connsiteY71" fmla="*/ 1 h 2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90067" h="2190067">
                <a:moveTo>
                  <a:pt x="1184320" y="0"/>
                </a:moveTo>
                <a:lnTo>
                  <a:pt x="1226481" y="168640"/>
                </a:lnTo>
                <a:lnTo>
                  <a:pt x="1283806" y="177389"/>
                </a:lnTo>
                <a:cubicBezTo>
                  <a:pt x="1336326" y="188136"/>
                  <a:pt x="1387245" y="203279"/>
                  <a:pt x="1436161" y="222416"/>
                </a:cubicBezTo>
                <a:lnTo>
                  <a:pt x="1445062" y="226339"/>
                </a:lnTo>
                <a:lnTo>
                  <a:pt x="1565226" y="102063"/>
                </a:lnTo>
                <a:lnTo>
                  <a:pt x="1719875" y="191350"/>
                </a:lnTo>
                <a:lnTo>
                  <a:pt x="1672139" y="358224"/>
                </a:lnTo>
                <a:lnTo>
                  <a:pt x="1702422" y="381961"/>
                </a:lnTo>
                <a:cubicBezTo>
                  <a:pt x="1741725" y="415471"/>
                  <a:pt x="1778223" y="452173"/>
                  <a:pt x="1811515" y="491666"/>
                </a:cubicBezTo>
                <a:lnTo>
                  <a:pt x="1832018" y="517878"/>
                </a:lnTo>
                <a:lnTo>
                  <a:pt x="1998717" y="470192"/>
                </a:lnTo>
                <a:lnTo>
                  <a:pt x="2088004" y="624842"/>
                </a:lnTo>
                <a:lnTo>
                  <a:pt x="1963591" y="745139"/>
                </a:lnTo>
                <a:lnTo>
                  <a:pt x="1981570" y="791897"/>
                </a:lnTo>
                <a:cubicBezTo>
                  <a:pt x="1996737" y="836267"/>
                  <a:pt x="2008667" y="882137"/>
                  <a:pt x="2017079" y="929227"/>
                </a:cubicBezTo>
                <a:lnTo>
                  <a:pt x="2021670" y="963647"/>
                </a:lnTo>
                <a:lnTo>
                  <a:pt x="2190067" y="1005746"/>
                </a:lnTo>
                <a:lnTo>
                  <a:pt x="2190067" y="1184321"/>
                </a:lnTo>
                <a:lnTo>
                  <a:pt x="2021873" y="1226370"/>
                </a:lnTo>
                <a:lnTo>
                  <a:pt x="2018827" y="1250732"/>
                </a:lnTo>
                <a:cubicBezTo>
                  <a:pt x="2010356" y="1301370"/>
                  <a:pt x="1997821" y="1350633"/>
                  <a:pt x="1981570" y="1398172"/>
                </a:cubicBezTo>
                <a:lnTo>
                  <a:pt x="1962967" y="1444325"/>
                </a:lnTo>
                <a:lnTo>
                  <a:pt x="2088004" y="1565225"/>
                </a:lnTo>
                <a:lnTo>
                  <a:pt x="1998717" y="1719876"/>
                </a:lnTo>
                <a:lnTo>
                  <a:pt x="1831948" y="1672169"/>
                </a:lnTo>
                <a:lnTo>
                  <a:pt x="1778852" y="1735158"/>
                </a:lnTo>
                <a:cubicBezTo>
                  <a:pt x="1756447" y="1759082"/>
                  <a:pt x="1732802" y="1781830"/>
                  <a:pt x="1708018" y="1803298"/>
                </a:cubicBezTo>
                <a:lnTo>
                  <a:pt x="1672139" y="1831842"/>
                </a:lnTo>
                <a:lnTo>
                  <a:pt x="1719875" y="1998717"/>
                </a:lnTo>
                <a:lnTo>
                  <a:pt x="1565226" y="2088004"/>
                </a:lnTo>
                <a:lnTo>
                  <a:pt x="1445121" y="1963789"/>
                </a:lnTo>
                <a:lnTo>
                  <a:pt x="1438489" y="1966738"/>
                </a:lnTo>
                <a:cubicBezTo>
                  <a:pt x="1388861" y="1986308"/>
                  <a:pt x="1337160" y="2001761"/>
                  <a:pt x="1283807" y="2012679"/>
                </a:cubicBezTo>
                <a:lnTo>
                  <a:pt x="1226481" y="2021428"/>
                </a:lnTo>
                <a:lnTo>
                  <a:pt x="1184321" y="2190067"/>
                </a:lnTo>
                <a:lnTo>
                  <a:pt x="1005747" y="2190067"/>
                </a:lnTo>
                <a:lnTo>
                  <a:pt x="963698" y="2021873"/>
                </a:lnTo>
                <a:lnTo>
                  <a:pt x="939336" y="2018828"/>
                </a:lnTo>
                <a:cubicBezTo>
                  <a:pt x="888698" y="2010356"/>
                  <a:pt x="839436" y="1997821"/>
                  <a:pt x="791896" y="1981570"/>
                </a:cubicBezTo>
                <a:lnTo>
                  <a:pt x="745742" y="1962967"/>
                </a:lnTo>
                <a:lnTo>
                  <a:pt x="624842" y="2088004"/>
                </a:lnTo>
                <a:lnTo>
                  <a:pt x="470192" y="1998717"/>
                </a:lnTo>
                <a:lnTo>
                  <a:pt x="517898" y="1831947"/>
                </a:lnTo>
                <a:lnTo>
                  <a:pt x="454910" y="1778852"/>
                </a:lnTo>
                <a:cubicBezTo>
                  <a:pt x="430986" y="1756448"/>
                  <a:pt x="408238" y="1732802"/>
                  <a:pt x="386770" y="1708018"/>
                </a:cubicBezTo>
                <a:lnTo>
                  <a:pt x="358227" y="1672139"/>
                </a:lnTo>
                <a:lnTo>
                  <a:pt x="191351" y="1719875"/>
                </a:lnTo>
                <a:lnTo>
                  <a:pt x="102063" y="1565225"/>
                </a:lnTo>
                <a:lnTo>
                  <a:pt x="226279" y="1445120"/>
                </a:lnTo>
                <a:lnTo>
                  <a:pt x="223330" y="1438489"/>
                </a:lnTo>
                <a:cubicBezTo>
                  <a:pt x="203761" y="1388861"/>
                  <a:pt x="188307" y="1337160"/>
                  <a:pt x="177389" y="1283807"/>
                </a:cubicBezTo>
                <a:lnTo>
                  <a:pt x="168640" y="1226481"/>
                </a:lnTo>
                <a:lnTo>
                  <a:pt x="0" y="1184321"/>
                </a:lnTo>
                <a:lnTo>
                  <a:pt x="0" y="1005747"/>
                </a:lnTo>
                <a:lnTo>
                  <a:pt x="168195" y="963698"/>
                </a:lnTo>
                <a:lnTo>
                  <a:pt x="171240" y="939337"/>
                </a:lnTo>
                <a:cubicBezTo>
                  <a:pt x="179713" y="888698"/>
                  <a:pt x="192248" y="839436"/>
                  <a:pt x="208498" y="791897"/>
                </a:cubicBezTo>
                <a:lnTo>
                  <a:pt x="227101" y="745742"/>
                </a:lnTo>
                <a:lnTo>
                  <a:pt x="102063" y="624842"/>
                </a:lnTo>
                <a:lnTo>
                  <a:pt x="191351" y="470192"/>
                </a:lnTo>
                <a:lnTo>
                  <a:pt x="358121" y="517898"/>
                </a:lnTo>
                <a:lnTo>
                  <a:pt x="411216" y="454910"/>
                </a:lnTo>
                <a:cubicBezTo>
                  <a:pt x="433621" y="430986"/>
                  <a:pt x="457266" y="408239"/>
                  <a:pt x="482050" y="386770"/>
                </a:cubicBezTo>
                <a:lnTo>
                  <a:pt x="517929" y="358227"/>
                </a:lnTo>
                <a:lnTo>
                  <a:pt x="470192" y="191351"/>
                </a:lnTo>
                <a:lnTo>
                  <a:pt x="624842" y="102063"/>
                </a:lnTo>
                <a:lnTo>
                  <a:pt x="744948" y="226279"/>
                </a:lnTo>
                <a:lnTo>
                  <a:pt x="751579" y="223330"/>
                </a:lnTo>
                <a:cubicBezTo>
                  <a:pt x="801207" y="203761"/>
                  <a:pt x="852908" y="188307"/>
                  <a:pt x="906261" y="177389"/>
                </a:cubicBezTo>
                <a:lnTo>
                  <a:pt x="963586" y="168641"/>
                </a:lnTo>
                <a:lnTo>
                  <a:pt x="100574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15614096" y="-6390189"/>
            <a:ext cx="4518261" cy="4518261"/>
          </a:xfrm>
          <a:custGeom>
            <a:avLst/>
            <a:gdLst>
              <a:gd name="connsiteX0" fmla="*/ 557924 w 1034592"/>
              <a:gd name="connsiteY0" fmla="*/ 19026 h 1034592"/>
              <a:gd name="connsiteX1" fmla="*/ 476668 w 1034592"/>
              <a:gd name="connsiteY1" fmla="*/ 19026 h 1034592"/>
              <a:gd name="connsiteX2" fmla="*/ 457484 w 1034592"/>
              <a:gd name="connsiteY2" fmla="*/ 95762 h 1034592"/>
              <a:gd name="connsiteX3" fmla="*/ 431399 w 1034592"/>
              <a:gd name="connsiteY3" fmla="*/ 99743 h 1034592"/>
              <a:gd name="connsiteX4" fmla="*/ 361015 w 1034592"/>
              <a:gd name="connsiteY4" fmla="*/ 120647 h 1034592"/>
              <a:gd name="connsiteX5" fmla="*/ 357998 w 1034592"/>
              <a:gd name="connsiteY5" fmla="*/ 121989 h 1034592"/>
              <a:gd name="connsiteX6" fmla="*/ 303346 w 1034592"/>
              <a:gd name="connsiteY6" fmla="*/ 65467 h 1034592"/>
              <a:gd name="connsiteX7" fmla="*/ 232976 w 1034592"/>
              <a:gd name="connsiteY7" fmla="*/ 106096 h 1034592"/>
              <a:gd name="connsiteX8" fmla="*/ 254698 w 1034592"/>
              <a:gd name="connsiteY8" fmla="*/ 182029 h 1034592"/>
              <a:gd name="connsiteX9" fmla="*/ 238372 w 1034592"/>
              <a:gd name="connsiteY9" fmla="*/ 195017 h 1034592"/>
              <a:gd name="connsiteX10" fmla="*/ 206140 w 1034592"/>
              <a:gd name="connsiteY10" fmla="*/ 226022 h 1034592"/>
              <a:gd name="connsiteX11" fmla="*/ 181981 w 1034592"/>
              <a:gd name="connsiteY11" fmla="*/ 254684 h 1034592"/>
              <a:gd name="connsiteX12" fmla="*/ 106096 w 1034592"/>
              <a:gd name="connsiteY12" fmla="*/ 232976 h 1034592"/>
              <a:gd name="connsiteX13" fmla="*/ 65467 w 1034592"/>
              <a:gd name="connsiteY13" fmla="*/ 303346 h 1034592"/>
              <a:gd name="connsiteX14" fmla="*/ 122363 w 1034592"/>
              <a:gd name="connsiteY14" fmla="*/ 358359 h 1034592"/>
              <a:gd name="connsiteX15" fmla="*/ 113898 w 1034592"/>
              <a:gd name="connsiteY15" fmla="*/ 379361 h 1034592"/>
              <a:gd name="connsiteX16" fmla="*/ 96945 w 1034592"/>
              <a:gd name="connsiteY16" fmla="*/ 446450 h 1034592"/>
              <a:gd name="connsiteX17" fmla="*/ 95559 w 1034592"/>
              <a:gd name="connsiteY17" fmla="*/ 457535 h 1034592"/>
              <a:gd name="connsiteX18" fmla="*/ 19026 w 1034592"/>
              <a:gd name="connsiteY18" fmla="*/ 476668 h 1034592"/>
              <a:gd name="connsiteX19" fmla="*/ 19026 w 1034592"/>
              <a:gd name="connsiteY19" fmla="*/ 557924 h 1034592"/>
              <a:gd name="connsiteX20" fmla="*/ 95762 w 1034592"/>
              <a:gd name="connsiteY20" fmla="*/ 577108 h 1034592"/>
              <a:gd name="connsiteX21" fmla="*/ 99743 w 1034592"/>
              <a:gd name="connsiteY21" fmla="*/ 603193 h 1034592"/>
              <a:gd name="connsiteX22" fmla="*/ 120647 w 1034592"/>
              <a:gd name="connsiteY22" fmla="*/ 673578 h 1034592"/>
              <a:gd name="connsiteX23" fmla="*/ 121989 w 1034592"/>
              <a:gd name="connsiteY23" fmla="*/ 676595 h 1034592"/>
              <a:gd name="connsiteX24" fmla="*/ 65467 w 1034592"/>
              <a:gd name="connsiteY24" fmla="*/ 731246 h 1034592"/>
              <a:gd name="connsiteX25" fmla="*/ 106096 w 1034592"/>
              <a:gd name="connsiteY25" fmla="*/ 801616 h 1034592"/>
              <a:gd name="connsiteX26" fmla="*/ 182029 w 1034592"/>
              <a:gd name="connsiteY26" fmla="*/ 779895 h 1034592"/>
              <a:gd name="connsiteX27" fmla="*/ 195017 w 1034592"/>
              <a:gd name="connsiteY27" fmla="*/ 796221 h 1034592"/>
              <a:gd name="connsiteX28" fmla="*/ 226022 w 1034592"/>
              <a:gd name="connsiteY28" fmla="*/ 828452 h 1034592"/>
              <a:gd name="connsiteX29" fmla="*/ 254684 w 1034592"/>
              <a:gd name="connsiteY29" fmla="*/ 852612 h 1034592"/>
              <a:gd name="connsiteX30" fmla="*/ 232976 w 1034592"/>
              <a:gd name="connsiteY30" fmla="*/ 928497 h 1034592"/>
              <a:gd name="connsiteX31" fmla="*/ 303346 w 1034592"/>
              <a:gd name="connsiteY31" fmla="*/ 969125 h 1034592"/>
              <a:gd name="connsiteX32" fmla="*/ 358359 w 1034592"/>
              <a:gd name="connsiteY32" fmla="*/ 912229 h 1034592"/>
              <a:gd name="connsiteX33" fmla="*/ 379360 w 1034592"/>
              <a:gd name="connsiteY33" fmla="*/ 920694 h 1034592"/>
              <a:gd name="connsiteX34" fmla="*/ 446449 w 1034592"/>
              <a:gd name="connsiteY34" fmla="*/ 937648 h 1034592"/>
              <a:gd name="connsiteX35" fmla="*/ 457535 w 1034592"/>
              <a:gd name="connsiteY35" fmla="*/ 939033 h 1034592"/>
              <a:gd name="connsiteX36" fmla="*/ 476668 w 1034592"/>
              <a:gd name="connsiteY36" fmla="*/ 1015566 h 1034592"/>
              <a:gd name="connsiteX37" fmla="*/ 557924 w 1034592"/>
              <a:gd name="connsiteY37" fmla="*/ 1015566 h 1034592"/>
              <a:gd name="connsiteX38" fmla="*/ 577108 w 1034592"/>
              <a:gd name="connsiteY38" fmla="*/ 938831 h 1034592"/>
              <a:gd name="connsiteX39" fmla="*/ 603193 w 1034592"/>
              <a:gd name="connsiteY39" fmla="*/ 934850 h 1034592"/>
              <a:gd name="connsiteX40" fmla="*/ 673578 w 1034592"/>
              <a:gd name="connsiteY40" fmla="*/ 913945 h 1034592"/>
              <a:gd name="connsiteX41" fmla="*/ 676595 w 1034592"/>
              <a:gd name="connsiteY41" fmla="*/ 912603 h 1034592"/>
              <a:gd name="connsiteX42" fmla="*/ 731246 w 1034592"/>
              <a:gd name="connsiteY42" fmla="*/ 969125 h 1034592"/>
              <a:gd name="connsiteX43" fmla="*/ 801616 w 1034592"/>
              <a:gd name="connsiteY43" fmla="*/ 928497 h 1034592"/>
              <a:gd name="connsiteX44" fmla="*/ 779895 w 1034592"/>
              <a:gd name="connsiteY44" fmla="*/ 852564 h 1034592"/>
              <a:gd name="connsiteX45" fmla="*/ 796221 w 1034592"/>
              <a:gd name="connsiteY45" fmla="*/ 839576 h 1034592"/>
              <a:gd name="connsiteX46" fmla="*/ 828452 w 1034592"/>
              <a:gd name="connsiteY46" fmla="*/ 808570 h 1034592"/>
              <a:gd name="connsiteX47" fmla="*/ 852612 w 1034592"/>
              <a:gd name="connsiteY47" fmla="*/ 779908 h 1034592"/>
              <a:gd name="connsiteX48" fmla="*/ 928497 w 1034592"/>
              <a:gd name="connsiteY48" fmla="*/ 801616 h 1034592"/>
              <a:gd name="connsiteX49" fmla="*/ 969125 w 1034592"/>
              <a:gd name="connsiteY49" fmla="*/ 731246 h 1034592"/>
              <a:gd name="connsiteX50" fmla="*/ 912229 w 1034592"/>
              <a:gd name="connsiteY50" fmla="*/ 676233 h 1034592"/>
              <a:gd name="connsiteX51" fmla="*/ 920694 w 1034592"/>
              <a:gd name="connsiteY51" fmla="*/ 655232 h 1034592"/>
              <a:gd name="connsiteX52" fmla="*/ 937647 w 1034592"/>
              <a:gd name="connsiteY52" fmla="*/ 588143 h 1034592"/>
              <a:gd name="connsiteX53" fmla="*/ 939033 w 1034592"/>
              <a:gd name="connsiteY53" fmla="*/ 577058 h 1034592"/>
              <a:gd name="connsiteX54" fmla="*/ 1015566 w 1034592"/>
              <a:gd name="connsiteY54" fmla="*/ 557924 h 1034592"/>
              <a:gd name="connsiteX55" fmla="*/ 1015566 w 1034592"/>
              <a:gd name="connsiteY55" fmla="*/ 476668 h 1034592"/>
              <a:gd name="connsiteX56" fmla="*/ 938941 w 1034592"/>
              <a:gd name="connsiteY56" fmla="*/ 457512 h 1034592"/>
              <a:gd name="connsiteX57" fmla="*/ 936852 w 1034592"/>
              <a:gd name="connsiteY57" fmla="*/ 441850 h 1034592"/>
              <a:gd name="connsiteX58" fmla="*/ 920694 w 1034592"/>
              <a:gd name="connsiteY58" fmla="*/ 379361 h 1034592"/>
              <a:gd name="connsiteX59" fmla="*/ 912513 w 1034592"/>
              <a:gd name="connsiteY59" fmla="*/ 358085 h 1034592"/>
              <a:gd name="connsiteX60" fmla="*/ 969125 w 1034592"/>
              <a:gd name="connsiteY60" fmla="*/ 303346 h 1034592"/>
              <a:gd name="connsiteX61" fmla="*/ 928497 w 1034592"/>
              <a:gd name="connsiteY61" fmla="*/ 232976 h 1034592"/>
              <a:gd name="connsiteX62" fmla="*/ 852644 w 1034592"/>
              <a:gd name="connsiteY62" fmla="*/ 254675 h 1034592"/>
              <a:gd name="connsiteX63" fmla="*/ 843315 w 1034592"/>
              <a:gd name="connsiteY63" fmla="*/ 242747 h 1034592"/>
              <a:gd name="connsiteX64" fmla="*/ 793674 w 1034592"/>
              <a:gd name="connsiteY64" fmla="*/ 192829 h 1034592"/>
              <a:gd name="connsiteX65" fmla="*/ 779895 w 1034592"/>
              <a:gd name="connsiteY65" fmla="*/ 182028 h 1034592"/>
              <a:gd name="connsiteX66" fmla="*/ 801616 w 1034592"/>
              <a:gd name="connsiteY66" fmla="*/ 106095 h 1034592"/>
              <a:gd name="connsiteX67" fmla="*/ 731246 w 1034592"/>
              <a:gd name="connsiteY67" fmla="*/ 65467 h 1034592"/>
              <a:gd name="connsiteX68" fmla="*/ 676568 w 1034592"/>
              <a:gd name="connsiteY68" fmla="*/ 122016 h 1034592"/>
              <a:gd name="connsiteX69" fmla="*/ 672518 w 1034592"/>
              <a:gd name="connsiteY69" fmla="*/ 120231 h 1034592"/>
              <a:gd name="connsiteX70" fmla="*/ 603193 w 1034592"/>
              <a:gd name="connsiteY70" fmla="*/ 99743 h 1034592"/>
              <a:gd name="connsiteX71" fmla="*/ 577108 w 1034592"/>
              <a:gd name="connsiteY71" fmla="*/ 95762 h 1034592"/>
              <a:gd name="connsiteX72" fmla="*/ 559475 w 1034592"/>
              <a:gd name="connsiteY72" fmla="*/ 0 h 1034592"/>
              <a:gd name="connsiteX73" fmla="*/ 579392 w 1034592"/>
              <a:gd name="connsiteY73" fmla="*/ 79666 h 1034592"/>
              <a:gd name="connsiteX74" fmla="*/ 606472 w 1034592"/>
              <a:gd name="connsiteY74" fmla="*/ 83799 h 1034592"/>
              <a:gd name="connsiteX75" fmla="*/ 678445 w 1034592"/>
              <a:gd name="connsiteY75" fmla="*/ 105070 h 1034592"/>
              <a:gd name="connsiteX76" fmla="*/ 682650 w 1034592"/>
              <a:gd name="connsiteY76" fmla="*/ 106923 h 1034592"/>
              <a:gd name="connsiteX77" fmla="*/ 739416 w 1034592"/>
              <a:gd name="connsiteY77" fmla="*/ 48215 h 1034592"/>
              <a:gd name="connsiteX78" fmla="*/ 812472 w 1034592"/>
              <a:gd name="connsiteY78" fmla="*/ 90394 h 1034592"/>
              <a:gd name="connsiteX79" fmla="*/ 789922 w 1034592"/>
              <a:gd name="connsiteY79" fmla="*/ 169226 h 1034592"/>
              <a:gd name="connsiteX80" fmla="*/ 804228 w 1034592"/>
              <a:gd name="connsiteY80" fmla="*/ 180439 h 1034592"/>
              <a:gd name="connsiteX81" fmla="*/ 855763 w 1034592"/>
              <a:gd name="connsiteY81" fmla="*/ 232264 h 1034592"/>
              <a:gd name="connsiteX82" fmla="*/ 865449 w 1034592"/>
              <a:gd name="connsiteY82" fmla="*/ 244647 h 1034592"/>
              <a:gd name="connsiteX83" fmla="*/ 944198 w 1034592"/>
              <a:gd name="connsiteY83" fmla="*/ 222120 h 1034592"/>
              <a:gd name="connsiteX84" fmla="*/ 986377 w 1034592"/>
              <a:gd name="connsiteY84" fmla="*/ 295177 h 1034592"/>
              <a:gd name="connsiteX85" fmla="*/ 927604 w 1034592"/>
              <a:gd name="connsiteY85" fmla="*/ 352005 h 1034592"/>
              <a:gd name="connsiteX86" fmla="*/ 936098 w 1034592"/>
              <a:gd name="connsiteY86" fmla="*/ 374094 h 1034592"/>
              <a:gd name="connsiteX87" fmla="*/ 952872 w 1034592"/>
              <a:gd name="connsiteY87" fmla="*/ 438969 h 1034592"/>
              <a:gd name="connsiteX88" fmla="*/ 955041 w 1034592"/>
              <a:gd name="connsiteY88" fmla="*/ 455229 h 1034592"/>
              <a:gd name="connsiteX89" fmla="*/ 1034592 w 1034592"/>
              <a:gd name="connsiteY89" fmla="*/ 475116 h 1034592"/>
              <a:gd name="connsiteX90" fmla="*/ 1034592 w 1034592"/>
              <a:gd name="connsiteY90" fmla="*/ 559476 h 1034592"/>
              <a:gd name="connsiteX91" fmla="*/ 955137 w 1034592"/>
              <a:gd name="connsiteY91" fmla="*/ 579340 h 1034592"/>
              <a:gd name="connsiteX92" fmla="*/ 953698 w 1034592"/>
              <a:gd name="connsiteY92" fmla="*/ 590848 h 1034592"/>
              <a:gd name="connsiteX93" fmla="*/ 936098 w 1034592"/>
              <a:gd name="connsiteY93" fmla="*/ 660499 h 1034592"/>
              <a:gd name="connsiteX94" fmla="*/ 927310 w 1034592"/>
              <a:gd name="connsiteY94" fmla="*/ 682302 h 1034592"/>
              <a:gd name="connsiteX95" fmla="*/ 986377 w 1034592"/>
              <a:gd name="connsiteY95" fmla="*/ 739415 h 1034592"/>
              <a:gd name="connsiteX96" fmla="*/ 944198 w 1034592"/>
              <a:gd name="connsiteY96" fmla="*/ 812473 h 1034592"/>
              <a:gd name="connsiteX97" fmla="*/ 865416 w 1034592"/>
              <a:gd name="connsiteY97" fmla="*/ 789936 h 1034592"/>
              <a:gd name="connsiteX98" fmla="*/ 840333 w 1034592"/>
              <a:gd name="connsiteY98" fmla="*/ 819692 h 1034592"/>
              <a:gd name="connsiteX99" fmla="*/ 806871 w 1034592"/>
              <a:gd name="connsiteY99" fmla="*/ 851882 h 1034592"/>
              <a:gd name="connsiteX100" fmla="*/ 789922 w 1034592"/>
              <a:gd name="connsiteY100" fmla="*/ 865366 h 1034592"/>
              <a:gd name="connsiteX101" fmla="*/ 812472 w 1034592"/>
              <a:gd name="connsiteY101" fmla="*/ 944198 h 1034592"/>
              <a:gd name="connsiteX102" fmla="*/ 739416 w 1034592"/>
              <a:gd name="connsiteY102" fmla="*/ 986377 h 1034592"/>
              <a:gd name="connsiteX103" fmla="*/ 682678 w 1034592"/>
              <a:gd name="connsiteY103" fmla="*/ 927698 h 1034592"/>
              <a:gd name="connsiteX104" fmla="*/ 679545 w 1034592"/>
              <a:gd name="connsiteY104" fmla="*/ 929091 h 1034592"/>
              <a:gd name="connsiteX105" fmla="*/ 606473 w 1034592"/>
              <a:gd name="connsiteY105" fmla="*/ 950794 h 1034592"/>
              <a:gd name="connsiteX106" fmla="*/ 579392 w 1034592"/>
              <a:gd name="connsiteY106" fmla="*/ 954927 h 1034592"/>
              <a:gd name="connsiteX107" fmla="*/ 559476 w 1034592"/>
              <a:gd name="connsiteY107" fmla="*/ 1034592 h 1034592"/>
              <a:gd name="connsiteX108" fmla="*/ 475117 w 1034592"/>
              <a:gd name="connsiteY108" fmla="*/ 1034592 h 1034592"/>
              <a:gd name="connsiteX109" fmla="*/ 455253 w 1034592"/>
              <a:gd name="connsiteY109" fmla="*/ 955137 h 1034592"/>
              <a:gd name="connsiteX110" fmla="*/ 443744 w 1034592"/>
              <a:gd name="connsiteY110" fmla="*/ 953698 h 1034592"/>
              <a:gd name="connsiteX111" fmla="*/ 374093 w 1034592"/>
              <a:gd name="connsiteY111" fmla="*/ 936098 h 1034592"/>
              <a:gd name="connsiteX112" fmla="*/ 352290 w 1034592"/>
              <a:gd name="connsiteY112" fmla="*/ 927310 h 1034592"/>
              <a:gd name="connsiteX113" fmla="*/ 295177 w 1034592"/>
              <a:gd name="connsiteY113" fmla="*/ 986377 h 1034592"/>
              <a:gd name="connsiteX114" fmla="*/ 222120 w 1034592"/>
              <a:gd name="connsiteY114" fmla="*/ 944198 h 1034592"/>
              <a:gd name="connsiteX115" fmla="*/ 244656 w 1034592"/>
              <a:gd name="connsiteY115" fmla="*/ 865415 h 1034592"/>
              <a:gd name="connsiteX116" fmla="*/ 214900 w 1034592"/>
              <a:gd name="connsiteY116" fmla="*/ 840333 h 1034592"/>
              <a:gd name="connsiteX117" fmla="*/ 182711 w 1034592"/>
              <a:gd name="connsiteY117" fmla="*/ 806871 h 1034592"/>
              <a:gd name="connsiteX118" fmla="*/ 169227 w 1034592"/>
              <a:gd name="connsiteY118" fmla="*/ 789922 h 1034592"/>
              <a:gd name="connsiteX119" fmla="*/ 90395 w 1034592"/>
              <a:gd name="connsiteY119" fmla="*/ 812472 h 1034592"/>
              <a:gd name="connsiteX120" fmla="*/ 48215 w 1034592"/>
              <a:gd name="connsiteY120" fmla="*/ 739415 h 1034592"/>
              <a:gd name="connsiteX121" fmla="*/ 106895 w 1034592"/>
              <a:gd name="connsiteY121" fmla="*/ 682678 h 1034592"/>
              <a:gd name="connsiteX122" fmla="*/ 105502 w 1034592"/>
              <a:gd name="connsiteY122" fmla="*/ 679545 h 1034592"/>
              <a:gd name="connsiteX123" fmla="*/ 83799 w 1034592"/>
              <a:gd name="connsiteY123" fmla="*/ 606473 h 1034592"/>
              <a:gd name="connsiteX124" fmla="*/ 79666 w 1034592"/>
              <a:gd name="connsiteY124" fmla="*/ 579392 h 1034592"/>
              <a:gd name="connsiteX125" fmla="*/ 0 w 1034592"/>
              <a:gd name="connsiteY125" fmla="*/ 559476 h 1034592"/>
              <a:gd name="connsiteX126" fmla="*/ 0 w 1034592"/>
              <a:gd name="connsiteY126" fmla="*/ 475117 h 1034592"/>
              <a:gd name="connsiteX127" fmla="*/ 79456 w 1034592"/>
              <a:gd name="connsiteY127" fmla="*/ 455253 h 1034592"/>
              <a:gd name="connsiteX128" fmla="*/ 80894 w 1034592"/>
              <a:gd name="connsiteY128" fmla="*/ 443745 h 1034592"/>
              <a:gd name="connsiteX129" fmla="*/ 98495 w 1034592"/>
              <a:gd name="connsiteY129" fmla="*/ 374094 h 1034592"/>
              <a:gd name="connsiteX130" fmla="*/ 107283 w 1034592"/>
              <a:gd name="connsiteY130" fmla="*/ 352290 h 1034592"/>
              <a:gd name="connsiteX131" fmla="*/ 48215 w 1034592"/>
              <a:gd name="connsiteY131" fmla="*/ 295177 h 1034592"/>
              <a:gd name="connsiteX132" fmla="*/ 90395 w 1034592"/>
              <a:gd name="connsiteY132" fmla="*/ 222120 h 1034592"/>
              <a:gd name="connsiteX133" fmla="*/ 169177 w 1034592"/>
              <a:gd name="connsiteY133" fmla="*/ 244656 h 1034592"/>
              <a:gd name="connsiteX134" fmla="*/ 194259 w 1034592"/>
              <a:gd name="connsiteY134" fmla="*/ 214900 h 1034592"/>
              <a:gd name="connsiteX135" fmla="*/ 227721 w 1034592"/>
              <a:gd name="connsiteY135" fmla="*/ 182711 h 1034592"/>
              <a:gd name="connsiteX136" fmla="*/ 244671 w 1034592"/>
              <a:gd name="connsiteY136" fmla="*/ 169227 h 1034592"/>
              <a:gd name="connsiteX137" fmla="*/ 222120 w 1034592"/>
              <a:gd name="connsiteY137" fmla="*/ 90395 h 1034592"/>
              <a:gd name="connsiteX138" fmla="*/ 295177 w 1034592"/>
              <a:gd name="connsiteY138" fmla="*/ 48215 h 1034592"/>
              <a:gd name="connsiteX139" fmla="*/ 351915 w 1034592"/>
              <a:gd name="connsiteY139" fmla="*/ 106895 h 1034592"/>
              <a:gd name="connsiteX140" fmla="*/ 355047 w 1034592"/>
              <a:gd name="connsiteY140" fmla="*/ 105502 h 1034592"/>
              <a:gd name="connsiteX141" fmla="*/ 428120 w 1034592"/>
              <a:gd name="connsiteY141" fmla="*/ 83799 h 1034592"/>
              <a:gd name="connsiteX142" fmla="*/ 455200 w 1034592"/>
              <a:gd name="connsiteY142" fmla="*/ 79666 h 1034592"/>
              <a:gd name="connsiteX143" fmla="*/ 475116 w 1034592"/>
              <a:gd name="connsiteY143" fmla="*/ 1 h 103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34592" h="1034592">
                <a:moveTo>
                  <a:pt x="557924" y="19026"/>
                </a:moveTo>
                <a:lnTo>
                  <a:pt x="476668" y="19026"/>
                </a:lnTo>
                <a:lnTo>
                  <a:pt x="457484" y="95762"/>
                </a:lnTo>
                <a:lnTo>
                  <a:pt x="431399" y="99743"/>
                </a:lnTo>
                <a:cubicBezTo>
                  <a:pt x="407122" y="104711"/>
                  <a:pt x="383597" y="111743"/>
                  <a:pt x="361015" y="120647"/>
                </a:cubicBezTo>
                <a:lnTo>
                  <a:pt x="357998" y="121989"/>
                </a:lnTo>
                <a:lnTo>
                  <a:pt x="303346" y="65467"/>
                </a:lnTo>
                <a:lnTo>
                  <a:pt x="232976" y="106096"/>
                </a:lnTo>
                <a:lnTo>
                  <a:pt x="254698" y="182029"/>
                </a:lnTo>
                <a:lnTo>
                  <a:pt x="238372" y="195017"/>
                </a:lnTo>
                <a:cubicBezTo>
                  <a:pt x="227094" y="204786"/>
                  <a:pt x="216335" y="215136"/>
                  <a:pt x="206140" y="226022"/>
                </a:cubicBezTo>
                <a:lnTo>
                  <a:pt x="181981" y="254684"/>
                </a:lnTo>
                <a:lnTo>
                  <a:pt x="106096" y="232976"/>
                </a:lnTo>
                <a:lnTo>
                  <a:pt x="65467" y="303346"/>
                </a:lnTo>
                <a:lnTo>
                  <a:pt x="122363" y="358359"/>
                </a:lnTo>
                <a:lnTo>
                  <a:pt x="113898" y="379361"/>
                </a:lnTo>
                <a:cubicBezTo>
                  <a:pt x="106504" y="400992"/>
                  <a:pt x="100800" y="423408"/>
                  <a:pt x="96945" y="446450"/>
                </a:cubicBezTo>
                <a:lnTo>
                  <a:pt x="95559" y="457535"/>
                </a:lnTo>
                <a:lnTo>
                  <a:pt x="19026" y="476668"/>
                </a:lnTo>
                <a:lnTo>
                  <a:pt x="19026" y="557924"/>
                </a:lnTo>
                <a:lnTo>
                  <a:pt x="95762" y="577108"/>
                </a:lnTo>
                <a:lnTo>
                  <a:pt x="99743" y="603193"/>
                </a:lnTo>
                <a:cubicBezTo>
                  <a:pt x="104711" y="627470"/>
                  <a:pt x="111743" y="650995"/>
                  <a:pt x="120647" y="673578"/>
                </a:cubicBezTo>
                <a:lnTo>
                  <a:pt x="121989" y="676595"/>
                </a:lnTo>
                <a:lnTo>
                  <a:pt x="65467" y="731246"/>
                </a:lnTo>
                <a:lnTo>
                  <a:pt x="106096" y="801616"/>
                </a:lnTo>
                <a:lnTo>
                  <a:pt x="182029" y="779895"/>
                </a:lnTo>
                <a:lnTo>
                  <a:pt x="195017" y="796221"/>
                </a:lnTo>
                <a:cubicBezTo>
                  <a:pt x="204785" y="807498"/>
                  <a:pt x="215136" y="818258"/>
                  <a:pt x="226022" y="828452"/>
                </a:cubicBezTo>
                <a:lnTo>
                  <a:pt x="254684" y="852612"/>
                </a:lnTo>
                <a:lnTo>
                  <a:pt x="232976" y="928497"/>
                </a:lnTo>
                <a:lnTo>
                  <a:pt x="303346" y="969125"/>
                </a:lnTo>
                <a:lnTo>
                  <a:pt x="358359" y="912229"/>
                </a:lnTo>
                <a:lnTo>
                  <a:pt x="379360" y="920694"/>
                </a:lnTo>
                <a:cubicBezTo>
                  <a:pt x="400992" y="928089"/>
                  <a:pt x="423408" y="933793"/>
                  <a:pt x="446449" y="937648"/>
                </a:cubicBezTo>
                <a:lnTo>
                  <a:pt x="457535" y="939033"/>
                </a:lnTo>
                <a:lnTo>
                  <a:pt x="476668" y="1015566"/>
                </a:lnTo>
                <a:lnTo>
                  <a:pt x="557924" y="1015566"/>
                </a:lnTo>
                <a:lnTo>
                  <a:pt x="577108" y="938831"/>
                </a:lnTo>
                <a:lnTo>
                  <a:pt x="603193" y="934850"/>
                </a:lnTo>
                <a:cubicBezTo>
                  <a:pt x="627470" y="929882"/>
                  <a:pt x="650996" y="922850"/>
                  <a:pt x="673578" y="913945"/>
                </a:cubicBezTo>
                <a:lnTo>
                  <a:pt x="676595" y="912603"/>
                </a:lnTo>
                <a:lnTo>
                  <a:pt x="731246" y="969125"/>
                </a:lnTo>
                <a:lnTo>
                  <a:pt x="801616" y="928497"/>
                </a:lnTo>
                <a:lnTo>
                  <a:pt x="779895" y="852564"/>
                </a:lnTo>
                <a:lnTo>
                  <a:pt x="796221" y="839576"/>
                </a:lnTo>
                <a:cubicBezTo>
                  <a:pt x="807498" y="829807"/>
                  <a:pt x="818257" y="819456"/>
                  <a:pt x="828452" y="808570"/>
                </a:cubicBezTo>
                <a:lnTo>
                  <a:pt x="852612" y="779908"/>
                </a:lnTo>
                <a:lnTo>
                  <a:pt x="928497" y="801616"/>
                </a:lnTo>
                <a:lnTo>
                  <a:pt x="969125" y="731246"/>
                </a:lnTo>
                <a:lnTo>
                  <a:pt x="912229" y="676233"/>
                </a:lnTo>
                <a:lnTo>
                  <a:pt x="920694" y="655232"/>
                </a:lnTo>
                <a:cubicBezTo>
                  <a:pt x="928089" y="633601"/>
                  <a:pt x="933793" y="611185"/>
                  <a:pt x="937647" y="588143"/>
                </a:cubicBezTo>
                <a:lnTo>
                  <a:pt x="939033" y="577058"/>
                </a:lnTo>
                <a:lnTo>
                  <a:pt x="1015566" y="557924"/>
                </a:lnTo>
                <a:lnTo>
                  <a:pt x="1015566" y="476668"/>
                </a:lnTo>
                <a:lnTo>
                  <a:pt x="938941" y="457512"/>
                </a:lnTo>
                <a:lnTo>
                  <a:pt x="936852" y="441850"/>
                </a:lnTo>
                <a:cubicBezTo>
                  <a:pt x="933024" y="420422"/>
                  <a:pt x="927596" y="399550"/>
                  <a:pt x="920694" y="379361"/>
                </a:cubicBezTo>
                <a:lnTo>
                  <a:pt x="912513" y="358085"/>
                </a:lnTo>
                <a:lnTo>
                  <a:pt x="969125" y="303346"/>
                </a:lnTo>
                <a:lnTo>
                  <a:pt x="928497" y="232976"/>
                </a:lnTo>
                <a:lnTo>
                  <a:pt x="852644" y="254675"/>
                </a:lnTo>
                <a:lnTo>
                  <a:pt x="843315" y="242747"/>
                </a:lnTo>
                <a:cubicBezTo>
                  <a:pt x="828166" y="224777"/>
                  <a:pt x="811558" y="208077"/>
                  <a:pt x="793674" y="192829"/>
                </a:cubicBezTo>
                <a:lnTo>
                  <a:pt x="779895" y="182028"/>
                </a:lnTo>
                <a:lnTo>
                  <a:pt x="801616" y="106095"/>
                </a:lnTo>
                <a:lnTo>
                  <a:pt x="731246" y="65467"/>
                </a:lnTo>
                <a:lnTo>
                  <a:pt x="676568" y="122016"/>
                </a:lnTo>
                <a:lnTo>
                  <a:pt x="672518" y="120231"/>
                </a:lnTo>
                <a:cubicBezTo>
                  <a:pt x="650260" y="111524"/>
                  <a:pt x="627091" y="104633"/>
                  <a:pt x="603193" y="99743"/>
                </a:cubicBezTo>
                <a:lnTo>
                  <a:pt x="577108" y="95762"/>
                </a:lnTo>
                <a:close/>
                <a:moveTo>
                  <a:pt x="559475" y="0"/>
                </a:moveTo>
                <a:lnTo>
                  <a:pt x="579392" y="79666"/>
                </a:lnTo>
                <a:lnTo>
                  <a:pt x="606472" y="83799"/>
                </a:lnTo>
                <a:cubicBezTo>
                  <a:pt x="631283" y="88876"/>
                  <a:pt x="655337" y="96029"/>
                  <a:pt x="678445" y="105070"/>
                </a:cubicBezTo>
                <a:lnTo>
                  <a:pt x="682650" y="106923"/>
                </a:lnTo>
                <a:lnTo>
                  <a:pt x="739416" y="48215"/>
                </a:lnTo>
                <a:lnTo>
                  <a:pt x="812472" y="90394"/>
                </a:lnTo>
                <a:lnTo>
                  <a:pt x="789922" y="169226"/>
                </a:lnTo>
                <a:lnTo>
                  <a:pt x="804228" y="180439"/>
                </a:lnTo>
                <a:cubicBezTo>
                  <a:pt x="822794" y="196269"/>
                  <a:pt x="840036" y="213607"/>
                  <a:pt x="855763" y="232264"/>
                </a:cubicBezTo>
                <a:lnTo>
                  <a:pt x="865449" y="244647"/>
                </a:lnTo>
                <a:lnTo>
                  <a:pt x="944198" y="222120"/>
                </a:lnTo>
                <a:lnTo>
                  <a:pt x="986377" y="295177"/>
                </a:lnTo>
                <a:lnTo>
                  <a:pt x="927604" y="352005"/>
                </a:lnTo>
                <a:lnTo>
                  <a:pt x="936098" y="374094"/>
                </a:lnTo>
                <a:cubicBezTo>
                  <a:pt x="943262" y="395054"/>
                  <a:pt x="948898" y="416723"/>
                  <a:pt x="952872" y="438969"/>
                </a:cubicBezTo>
                <a:lnTo>
                  <a:pt x="955041" y="455229"/>
                </a:lnTo>
                <a:lnTo>
                  <a:pt x="1034592" y="475116"/>
                </a:lnTo>
                <a:lnTo>
                  <a:pt x="1034592" y="559476"/>
                </a:lnTo>
                <a:lnTo>
                  <a:pt x="955137" y="579340"/>
                </a:lnTo>
                <a:lnTo>
                  <a:pt x="953698" y="590848"/>
                </a:lnTo>
                <a:cubicBezTo>
                  <a:pt x="949696" y="614770"/>
                  <a:pt x="943775" y="638042"/>
                  <a:pt x="936098" y="660499"/>
                </a:cubicBezTo>
                <a:lnTo>
                  <a:pt x="927310" y="682302"/>
                </a:lnTo>
                <a:lnTo>
                  <a:pt x="986377" y="739415"/>
                </a:lnTo>
                <a:lnTo>
                  <a:pt x="944198" y="812473"/>
                </a:lnTo>
                <a:lnTo>
                  <a:pt x="865416" y="789936"/>
                </a:lnTo>
                <a:lnTo>
                  <a:pt x="840333" y="819692"/>
                </a:lnTo>
                <a:cubicBezTo>
                  <a:pt x="829749" y="830994"/>
                  <a:pt x="818579" y="841740"/>
                  <a:pt x="806871" y="851882"/>
                </a:cubicBezTo>
                <a:lnTo>
                  <a:pt x="789922" y="865366"/>
                </a:lnTo>
                <a:lnTo>
                  <a:pt x="812472" y="944198"/>
                </a:lnTo>
                <a:lnTo>
                  <a:pt x="739416" y="986377"/>
                </a:lnTo>
                <a:lnTo>
                  <a:pt x="682678" y="927698"/>
                </a:lnTo>
                <a:lnTo>
                  <a:pt x="679545" y="929091"/>
                </a:lnTo>
                <a:cubicBezTo>
                  <a:pt x="656101" y="938336"/>
                  <a:pt x="631677" y="945636"/>
                  <a:pt x="606473" y="950794"/>
                </a:cubicBezTo>
                <a:lnTo>
                  <a:pt x="579392" y="954927"/>
                </a:lnTo>
                <a:lnTo>
                  <a:pt x="559476" y="1034592"/>
                </a:lnTo>
                <a:lnTo>
                  <a:pt x="475117" y="1034592"/>
                </a:lnTo>
                <a:lnTo>
                  <a:pt x="455253" y="955137"/>
                </a:lnTo>
                <a:lnTo>
                  <a:pt x="443744" y="953698"/>
                </a:lnTo>
                <a:cubicBezTo>
                  <a:pt x="419823" y="949696"/>
                  <a:pt x="396551" y="943775"/>
                  <a:pt x="374093" y="936098"/>
                </a:cubicBezTo>
                <a:lnTo>
                  <a:pt x="352290" y="927310"/>
                </a:lnTo>
                <a:lnTo>
                  <a:pt x="295177" y="986377"/>
                </a:lnTo>
                <a:lnTo>
                  <a:pt x="222120" y="944198"/>
                </a:lnTo>
                <a:lnTo>
                  <a:pt x="244656" y="865415"/>
                </a:lnTo>
                <a:lnTo>
                  <a:pt x="214900" y="840333"/>
                </a:lnTo>
                <a:cubicBezTo>
                  <a:pt x="203599" y="829750"/>
                  <a:pt x="192852" y="818579"/>
                  <a:pt x="182711" y="806871"/>
                </a:cubicBezTo>
                <a:lnTo>
                  <a:pt x="169227" y="789922"/>
                </a:lnTo>
                <a:lnTo>
                  <a:pt x="90395" y="812472"/>
                </a:lnTo>
                <a:lnTo>
                  <a:pt x="48215" y="739415"/>
                </a:lnTo>
                <a:lnTo>
                  <a:pt x="106895" y="682678"/>
                </a:lnTo>
                <a:lnTo>
                  <a:pt x="105502" y="679545"/>
                </a:lnTo>
                <a:cubicBezTo>
                  <a:pt x="96257" y="656101"/>
                  <a:pt x="88957" y="631677"/>
                  <a:pt x="83799" y="606473"/>
                </a:cubicBezTo>
                <a:lnTo>
                  <a:pt x="79666" y="579392"/>
                </a:lnTo>
                <a:lnTo>
                  <a:pt x="0" y="559476"/>
                </a:lnTo>
                <a:lnTo>
                  <a:pt x="0" y="475117"/>
                </a:lnTo>
                <a:lnTo>
                  <a:pt x="79456" y="455253"/>
                </a:lnTo>
                <a:lnTo>
                  <a:pt x="80894" y="443745"/>
                </a:lnTo>
                <a:cubicBezTo>
                  <a:pt x="84897" y="419823"/>
                  <a:pt x="90818" y="396551"/>
                  <a:pt x="98495" y="374094"/>
                </a:cubicBezTo>
                <a:lnTo>
                  <a:pt x="107283" y="352290"/>
                </a:lnTo>
                <a:lnTo>
                  <a:pt x="48215" y="295177"/>
                </a:lnTo>
                <a:lnTo>
                  <a:pt x="90395" y="222120"/>
                </a:lnTo>
                <a:lnTo>
                  <a:pt x="169177" y="244656"/>
                </a:lnTo>
                <a:lnTo>
                  <a:pt x="194259" y="214900"/>
                </a:lnTo>
                <a:cubicBezTo>
                  <a:pt x="204843" y="203599"/>
                  <a:pt x="216013" y="192853"/>
                  <a:pt x="227721" y="182711"/>
                </a:cubicBezTo>
                <a:lnTo>
                  <a:pt x="244671" y="169227"/>
                </a:lnTo>
                <a:lnTo>
                  <a:pt x="222120" y="90395"/>
                </a:lnTo>
                <a:lnTo>
                  <a:pt x="295177" y="48215"/>
                </a:lnTo>
                <a:lnTo>
                  <a:pt x="351915" y="106895"/>
                </a:lnTo>
                <a:lnTo>
                  <a:pt x="355047" y="105502"/>
                </a:lnTo>
                <a:cubicBezTo>
                  <a:pt x="378492" y="96257"/>
                  <a:pt x="402915" y="88957"/>
                  <a:pt x="428120" y="83799"/>
                </a:cubicBezTo>
                <a:lnTo>
                  <a:pt x="455200" y="79666"/>
                </a:lnTo>
                <a:lnTo>
                  <a:pt x="475116" y="1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</a:ln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23360921" y="4243561"/>
            <a:ext cx="3603050" cy="3603050"/>
          </a:xfrm>
          <a:custGeom>
            <a:avLst/>
            <a:gdLst>
              <a:gd name="connsiteX0" fmla="*/ 557924 w 1034592"/>
              <a:gd name="connsiteY0" fmla="*/ 19026 h 1034592"/>
              <a:gd name="connsiteX1" fmla="*/ 476668 w 1034592"/>
              <a:gd name="connsiteY1" fmla="*/ 19026 h 1034592"/>
              <a:gd name="connsiteX2" fmla="*/ 457484 w 1034592"/>
              <a:gd name="connsiteY2" fmla="*/ 95762 h 1034592"/>
              <a:gd name="connsiteX3" fmla="*/ 431399 w 1034592"/>
              <a:gd name="connsiteY3" fmla="*/ 99743 h 1034592"/>
              <a:gd name="connsiteX4" fmla="*/ 361015 w 1034592"/>
              <a:gd name="connsiteY4" fmla="*/ 120647 h 1034592"/>
              <a:gd name="connsiteX5" fmla="*/ 357998 w 1034592"/>
              <a:gd name="connsiteY5" fmla="*/ 121989 h 1034592"/>
              <a:gd name="connsiteX6" fmla="*/ 303346 w 1034592"/>
              <a:gd name="connsiteY6" fmla="*/ 65467 h 1034592"/>
              <a:gd name="connsiteX7" fmla="*/ 232976 w 1034592"/>
              <a:gd name="connsiteY7" fmla="*/ 106096 h 1034592"/>
              <a:gd name="connsiteX8" fmla="*/ 254698 w 1034592"/>
              <a:gd name="connsiteY8" fmla="*/ 182029 h 1034592"/>
              <a:gd name="connsiteX9" fmla="*/ 238372 w 1034592"/>
              <a:gd name="connsiteY9" fmla="*/ 195017 h 1034592"/>
              <a:gd name="connsiteX10" fmla="*/ 206140 w 1034592"/>
              <a:gd name="connsiteY10" fmla="*/ 226022 h 1034592"/>
              <a:gd name="connsiteX11" fmla="*/ 181981 w 1034592"/>
              <a:gd name="connsiteY11" fmla="*/ 254684 h 1034592"/>
              <a:gd name="connsiteX12" fmla="*/ 106096 w 1034592"/>
              <a:gd name="connsiteY12" fmla="*/ 232976 h 1034592"/>
              <a:gd name="connsiteX13" fmla="*/ 65467 w 1034592"/>
              <a:gd name="connsiteY13" fmla="*/ 303346 h 1034592"/>
              <a:gd name="connsiteX14" fmla="*/ 122363 w 1034592"/>
              <a:gd name="connsiteY14" fmla="*/ 358359 h 1034592"/>
              <a:gd name="connsiteX15" fmla="*/ 113898 w 1034592"/>
              <a:gd name="connsiteY15" fmla="*/ 379361 h 1034592"/>
              <a:gd name="connsiteX16" fmla="*/ 96945 w 1034592"/>
              <a:gd name="connsiteY16" fmla="*/ 446450 h 1034592"/>
              <a:gd name="connsiteX17" fmla="*/ 95559 w 1034592"/>
              <a:gd name="connsiteY17" fmla="*/ 457535 h 1034592"/>
              <a:gd name="connsiteX18" fmla="*/ 19026 w 1034592"/>
              <a:gd name="connsiteY18" fmla="*/ 476668 h 1034592"/>
              <a:gd name="connsiteX19" fmla="*/ 19026 w 1034592"/>
              <a:gd name="connsiteY19" fmla="*/ 557924 h 1034592"/>
              <a:gd name="connsiteX20" fmla="*/ 95762 w 1034592"/>
              <a:gd name="connsiteY20" fmla="*/ 577108 h 1034592"/>
              <a:gd name="connsiteX21" fmla="*/ 99743 w 1034592"/>
              <a:gd name="connsiteY21" fmla="*/ 603193 h 1034592"/>
              <a:gd name="connsiteX22" fmla="*/ 120647 w 1034592"/>
              <a:gd name="connsiteY22" fmla="*/ 673578 h 1034592"/>
              <a:gd name="connsiteX23" fmla="*/ 121989 w 1034592"/>
              <a:gd name="connsiteY23" fmla="*/ 676595 h 1034592"/>
              <a:gd name="connsiteX24" fmla="*/ 65467 w 1034592"/>
              <a:gd name="connsiteY24" fmla="*/ 731246 h 1034592"/>
              <a:gd name="connsiteX25" fmla="*/ 106096 w 1034592"/>
              <a:gd name="connsiteY25" fmla="*/ 801616 h 1034592"/>
              <a:gd name="connsiteX26" fmla="*/ 182029 w 1034592"/>
              <a:gd name="connsiteY26" fmla="*/ 779895 h 1034592"/>
              <a:gd name="connsiteX27" fmla="*/ 195017 w 1034592"/>
              <a:gd name="connsiteY27" fmla="*/ 796221 h 1034592"/>
              <a:gd name="connsiteX28" fmla="*/ 226022 w 1034592"/>
              <a:gd name="connsiteY28" fmla="*/ 828452 h 1034592"/>
              <a:gd name="connsiteX29" fmla="*/ 254684 w 1034592"/>
              <a:gd name="connsiteY29" fmla="*/ 852612 h 1034592"/>
              <a:gd name="connsiteX30" fmla="*/ 232976 w 1034592"/>
              <a:gd name="connsiteY30" fmla="*/ 928497 h 1034592"/>
              <a:gd name="connsiteX31" fmla="*/ 303346 w 1034592"/>
              <a:gd name="connsiteY31" fmla="*/ 969125 h 1034592"/>
              <a:gd name="connsiteX32" fmla="*/ 358359 w 1034592"/>
              <a:gd name="connsiteY32" fmla="*/ 912229 h 1034592"/>
              <a:gd name="connsiteX33" fmla="*/ 379360 w 1034592"/>
              <a:gd name="connsiteY33" fmla="*/ 920694 h 1034592"/>
              <a:gd name="connsiteX34" fmla="*/ 446449 w 1034592"/>
              <a:gd name="connsiteY34" fmla="*/ 937648 h 1034592"/>
              <a:gd name="connsiteX35" fmla="*/ 457535 w 1034592"/>
              <a:gd name="connsiteY35" fmla="*/ 939033 h 1034592"/>
              <a:gd name="connsiteX36" fmla="*/ 476668 w 1034592"/>
              <a:gd name="connsiteY36" fmla="*/ 1015566 h 1034592"/>
              <a:gd name="connsiteX37" fmla="*/ 557924 w 1034592"/>
              <a:gd name="connsiteY37" fmla="*/ 1015566 h 1034592"/>
              <a:gd name="connsiteX38" fmla="*/ 577108 w 1034592"/>
              <a:gd name="connsiteY38" fmla="*/ 938831 h 1034592"/>
              <a:gd name="connsiteX39" fmla="*/ 603193 w 1034592"/>
              <a:gd name="connsiteY39" fmla="*/ 934850 h 1034592"/>
              <a:gd name="connsiteX40" fmla="*/ 673578 w 1034592"/>
              <a:gd name="connsiteY40" fmla="*/ 913945 h 1034592"/>
              <a:gd name="connsiteX41" fmla="*/ 676595 w 1034592"/>
              <a:gd name="connsiteY41" fmla="*/ 912603 h 1034592"/>
              <a:gd name="connsiteX42" fmla="*/ 731246 w 1034592"/>
              <a:gd name="connsiteY42" fmla="*/ 969125 h 1034592"/>
              <a:gd name="connsiteX43" fmla="*/ 801616 w 1034592"/>
              <a:gd name="connsiteY43" fmla="*/ 928497 h 1034592"/>
              <a:gd name="connsiteX44" fmla="*/ 779895 w 1034592"/>
              <a:gd name="connsiteY44" fmla="*/ 852564 h 1034592"/>
              <a:gd name="connsiteX45" fmla="*/ 796221 w 1034592"/>
              <a:gd name="connsiteY45" fmla="*/ 839576 h 1034592"/>
              <a:gd name="connsiteX46" fmla="*/ 828452 w 1034592"/>
              <a:gd name="connsiteY46" fmla="*/ 808570 h 1034592"/>
              <a:gd name="connsiteX47" fmla="*/ 852612 w 1034592"/>
              <a:gd name="connsiteY47" fmla="*/ 779908 h 1034592"/>
              <a:gd name="connsiteX48" fmla="*/ 928497 w 1034592"/>
              <a:gd name="connsiteY48" fmla="*/ 801616 h 1034592"/>
              <a:gd name="connsiteX49" fmla="*/ 969125 w 1034592"/>
              <a:gd name="connsiteY49" fmla="*/ 731246 h 1034592"/>
              <a:gd name="connsiteX50" fmla="*/ 912229 w 1034592"/>
              <a:gd name="connsiteY50" fmla="*/ 676233 h 1034592"/>
              <a:gd name="connsiteX51" fmla="*/ 920694 w 1034592"/>
              <a:gd name="connsiteY51" fmla="*/ 655232 h 1034592"/>
              <a:gd name="connsiteX52" fmla="*/ 937647 w 1034592"/>
              <a:gd name="connsiteY52" fmla="*/ 588143 h 1034592"/>
              <a:gd name="connsiteX53" fmla="*/ 939033 w 1034592"/>
              <a:gd name="connsiteY53" fmla="*/ 577058 h 1034592"/>
              <a:gd name="connsiteX54" fmla="*/ 1015566 w 1034592"/>
              <a:gd name="connsiteY54" fmla="*/ 557924 h 1034592"/>
              <a:gd name="connsiteX55" fmla="*/ 1015566 w 1034592"/>
              <a:gd name="connsiteY55" fmla="*/ 476668 h 1034592"/>
              <a:gd name="connsiteX56" fmla="*/ 938941 w 1034592"/>
              <a:gd name="connsiteY56" fmla="*/ 457512 h 1034592"/>
              <a:gd name="connsiteX57" fmla="*/ 936852 w 1034592"/>
              <a:gd name="connsiteY57" fmla="*/ 441850 h 1034592"/>
              <a:gd name="connsiteX58" fmla="*/ 920694 w 1034592"/>
              <a:gd name="connsiteY58" fmla="*/ 379361 h 1034592"/>
              <a:gd name="connsiteX59" fmla="*/ 912513 w 1034592"/>
              <a:gd name="connsiteY59" fmla="*/ 358085 h 1034592"/>
              <a:gd name="connsiteX60" fmla="*/ 969125 w 1034592"/>
              <a:gd name="connsiteY60" fmla="*/ 303346 h 1034592"/>
              <a:gd name="connsiteX61" fmla="*/ 928497 w 1034592"/>
              <a:gd name="connsiteY61" fmla="*/ 232976 h 1034592"/>
              <a:gd name="connsiteX62" fmla="*/ 852644 w 1034592"/>
              <a:gd name="connsiteY62" fmla="*/ 254675 h 1034592"/>
              <a:gd name="connsiteX63" fmla="*/ 843315 w 1034592"/>
              <a:gd name="connsiteY63" fmla="*/ 242747 h 1034592"/>
              <a:gd name="connsiteX64" fmla="*/ 793674 w 1034592"/>
              <a:gd name="connsiteY64" fmla="*/ 192829 h 1034592"/>
              <a:gd name="connsiteX65" fmla="*/ 779895 w 1034592"/>
              <a:gd name="connsiteY65" fmla="*/ 182028 h 1034592"/>
              <a:gd name="connsiteX66" fmla="*/ 801616 w 1034592"/>
              <a:gd name="connsiteY66" fmla="*/ 106095 h 1034592"/>
              <a:gd name="connsiteX67" fmla="*/ 731246 w 1034592"/>
              <a:gd name="connsiteY67" fmla="*/ 65467 h 1034592"/>
              <a:gd name="connsiteX68" fmla="*/ 676568 w 1034592"/>
              <a:gd name="connsiteY68" fmla="*/ 122016 h 1034592"/>
              <a:gd name="connsiteX69" fmla="*/ 672518 w 1034592"/>
              <a:gd name="connsiteY69" fmla="*/ 120231 h 1034592"/>
              <a:gd name="connsiteX70" fmla="*/ 603193 w 1034592"/>
              <a:gd name="connsiteY70" fmla="*/ 99743 h 1034592"/>
              <a:gd name="connsiteX71" fmla="*/ 577108 w 1034592"/>
              <a:gd name="connsiteY71" fmla="*/ 95762 h 1034592"/>
              <a:gd name="connsiteX72" fmla="*/ 559475 w 1034592"/>
              <a:gd name="connsiteY72" fmla="*/ 0 h 1034592"/>
              <a:gd name="connsiteX73" fmla="*/ 579392 w 1034592"/>
              <a:gd name="connsiteY73" fmla="*/ 79666 h 1034592"/>
              <a:gd name="connsiteX74" fmla="*/ 606472 w 1034592"/>
              <a:gd name="connsiteY74" fmla="*/ 83799 h 1034592"/>
              <a:gd name="connsiteX75" fmla="*/ 678445 w 1034592"/>
              <a:gd name="connsiteY75" fmla="*/ 105070 h 1034592"/>
              <a:gd name="connsiteX76" fmla="*/ 682650 w 1034592"/>
              <a:gd name="connsiteY76" fmla="*/ 106923 h 1034592"/>
              <a:gd name="connsiteX77" fmla="*/ 739416 w 1034592"/>
              <a:gd name="connsiteY77" fmla="*/ 48215 h 1034592"/>
              <a:gd name="connsiteX78" fmla="*/ 812472 w 1034592"/>
              <a:gd name="connsiteY78" fmla="*/ 90394 h 1034592"/>
              <a:gd name="connsiteX79" fmla="*/ 789922 w 1034592"/>
              <a:gd name="connsiteY79" fmla="*/ 169226 h 1034592"/>
              <a:gd name="connsiteX80" fmla="*/ 804228 w 1034592"/>
              <a:gd name="connsiteY80" fmla="*/ 180439 h 1034592"/>
              <a:gd name="connsiteX81" fmla="*/ 855763 w 1034592"/>
              <a:gd name="connsiteY81" fmla="*/ 232264 h 1034592"/>
              <a:gd name="connsiteX82" fmla="*/ 865449 w 1034592"/>
              <a:gd name="connsiteY82" fmla="*/ 244647 h 1034592"/>
              <a:gd name="connsiteX83" fmla="*/ 944198 w 1034592"/>
              <a:gd name="connsiteY83" fmla="*/ 222120 h 1034592"/>
              <a:gd name="connsiteX84" fmla="*/ 986377 w 1034592"/>
              <a:gd name="connsiteY84" fmla="*/ 295177 h 1034592"/>
              <a:gd name="connsiteX85" fmla="*/ 927604 w 1034592"/>
              <a:gd name="connsiteY85" fmla="*/ 352005 h 1034592"/>
              <a:gd name="connsiteX86" fmla="*/ 936098 w 1034592"/>
              <a:gd name="connsiteY86" fmla="*/ 374094 h 1034592"/>
              <a:gd name="connsiteX87" fmla="*/ 952872 w 1034592"/>
              <a:gd name="connsiteY87" fmla="*/ 438969 h 1034592"/>
              <a:gd name="connsiteX88" fmla="*/ 955041 w 1034592"/>
              <a:gd name="connsiteY88" fmla="*/ 455229 h 1034592"/>
              <a:gd name="connsiteX89" fmla="*/ 1034592 w 1034592"/>
              <a:gd name="connsiteY89" fmla="*/ 475116 h 1034592"/>
              <a:gd name="connsiteX90" fmla="*/ 1034592 w 1034592"/>
              <a:gd name="connsiteY90" fmla="*/ 559476 h 1034592"/>
              <a:gd name="connsiteX91" fmla="*/ 955137 w 1034592"/>
              <a:gd name="connsiteY91" fmla="*/ 579340 h 1034592"/>
              <a:gd name="connsiteX92" fmla="*/ 953698 w 1034592"/>
              <a:gd name="connsiteY92" fmla="*/ 590848 h 1034592"/>
              <a:gd name="connsiteX93" fmla="*/ 936098 w 1034592"/>
              <a:gd name="connsiteY93" fmla="*/ 660499 h 1034592"/>
              <a:gd name="connsiteX94" fmla="*/ 927310 w 1034592"/>
              <a:gd name="connsiteY94" fmla="*/ 682302 h 1034592"/>
              <a:gd name="connsiteX95" fmla="*/ 986377 w 1034592"/>
              <a:gd name="connsiteY95" fmla="*/ 739415 h 1034592"/>
              <a:gd name="connsiteX96" fmla="*/ 944198 w 1034592"/>
              <a:gd name="connsiteY96" fmla="*/ 812473 h 1034592"/>
              <a:gd name="connsiteX97" fmla="*/ 865416 w 1034592"/>
              <a:gd name="connsiteY97" fmla="*/ 789936 h 1034592"/>
              <a:gd name="connsiteX98" fmla="*/ 840333 w 1034592"/>
              <a:gd name="connsiteY98" fmla="*/ 819692 h 1034592"/>
              <a:gd name="connsiteX99" fmla="*/ 806871 w 1034592"/>
              <a:gd name="connsiteY99" fmla="*/ 851882 h 1034592"/>
              <a:gd name="connsiteX100" fmla="*/ 789922 w 1034592"/>
              <a:gd name="connsiteY100" fmla="*/ 865366 h 1034592"/>
              <a:gd name="connsiteX101" fmla="*/ 812472 w 1034592"/>
              <a:gd name="connsiteY101" fmla="*/ 944198 h 1034592"/>
              <a:gd name="connsiteX102" fmla="*/ 739416 w 1034592"/>
              <a:gd name="connsiteY102" fmla="*/ 986377 h 1034592"/>
              <a:gd name="connsiteX103" fmla="*/ 682678 w 1034592"/>
              <a:gd name="connsiteY103" fmla="*/ 927698 h 1034592"/>
              <a:gd name="connsiteX104" fmla="*/ 679545 w 1034592"/>
              <a:gd name="connsiteY104" fmla="*/ 929091 h 1034592"/>
              <a:gd name="connsiteX105" fmla="*/ 606473 w 1034592"/>
              <a:gd name="connsiteY105" fmla="*/ 950794 h 1034592"/>
              <a:gd name="connsiteX106" fmla="*/ 579392 w 1034592"/>
              <a:gd name="connsiteY106" fmla="*/ 954927 h 1034592"/>
              <a:gd name="connsiteX107" fmla="*/ 559476 w 1034592"/>
              <a:gd name="connsiteY107" fmla="*/ 1034592 h 1034592"/>
              <a:gd name="connsiteX108" fmla="*/ 475117 w 1034592"/>
              <a:gd name="connsiteY108" fmla="*/ 1034592 h 1034592"/>
              <a:gd name="connsiteX109" fmla="*/ 455253 w 1034592"/>
              <a:gd name="connsiteY109" fmla="*/ 955137 h 1034592"/>
              <a:gd name="connsiteX110" fmla="*/ 443744 w 1034592"/>
              <a:gd name="connsiteY110" fmla="*/ 953698 h 1034592"/>
              <a:gd name="connsiteX111" fmla="*/ 374093 w 1034592"/>
              <a:gd name="connsiteY111" fmla="*/ 936098 h 1034592"/>
              <a:gd name="connsiteX112" fmla="*/ 352290 w 1034592"/>
              <a:gd name="connsiteY112" fmla="*/ 927310 h 1034592"/>
              <a:gd name="connsiteX113" fmla="*/ 295177 w 1034592"/>
              <a:gd name="connsiteY113" fmla="*/ 986377 h 1034592"/>
              <a:gd name="connsiteX114" fmla="*/ 222120 w 1034592"/>
              <a:gd name="connsiteY114" fmla="*/ 944198 h 1034592"/>
              <a:gd name="connsiteX115" fmla="*/ 244656 w 1034592"/>
              <a:gd name="connsiteY115" fmla="*/ 865415 h 1034592"/>
              <a:gd name="connsiteX116" fmla="*/ 214900 w 1034592"/>
              <a:gd name="connsiteY116" fmla="*/ 840333 h 1034592"/>
              <a:gd name="connsiteX117" fmla="*/ 182711 w 1034592"/>
              <a:gd name="connsiteY117" fmla="*/ 806871 h 1034592"/>
              <a:gd name="connsiteX118" fmla="*/ 169227 w 1034592"/>
              <a:gd name="connsiteY118" fmla="*/ 789922 h 1034592"/>
              <a:gd name="connsiteX119" fmla="*/ 90395 w 1034592"/>
              <a:gd name="connsiteY119" fmla="*/ 812472 h 1034592"/>
              <a:gd name="connsiteX120" fmla="*/ 48215 w 1034592"/>
              <a:gd name="connsiteY120" fmla="*/ 739415 h 1034592"/>
              <a:gd name="connsiteX121" fmla="*/ 106895 w 1034592"/>
              <a:gd name="connsiteY121" fmla="*/ 682678 h 1034592"/>
              <a:gd name="connsiteX122" fmla="*/ 105502 w 1034592"/>
              <a:gd name="connsiteY122" fmla="*/ 679545 h 1034592"/>
              <a:gd name="connsiteX123" fmla="*/ 83799 w 1034592"/>
              <a:gd name="connsiteY123" fmla="*/ 606473 h 1034592"/>
              <a:gd name="connsiteX124" fmla="*/ 79666 w 1034592"/>
              <a:gd name="connsiteY124" fmla="*/ 579392 h 1034592"/>
              <a:gd name="connsiteX125" fmla="*/ 0 w 1034592"/>
              <a:gd name="connsiteY125" fmla="*/ 559476 h 1034592"/>
              <a:gd name="connsiteX126" fmla="*/ 0 w 1034592"/>
              <a:gd name="connsiteY126" fmla="*/ 475117 h 1034592"/>
              <a:gd name="connsiteX127" fmla="*/ 79456 w 1034592"/>
              <a:gd name="connsiteY127" fmla="*/ 455253 h 1034592"/>
              <a:gd name="connsiteX128" fmla="*/ 80894 w 1034592"/>
              <a:gd name="connsiteY128" fmla="*/ 443745 h 1034592"/>
              <a:gd name="connsiteX129" fmla="*/ 98495 w 1034592"/>
              <a:gd name="connsiteY129" fmla="*/ 374094 h 1034592"/>
              <a:gd name="connsiteX130" fmla="*/ 107283 w 1034592"/>
              <a:gd name="connsiteY130" fmla="*/ 352290 h 1034592"/>
              <a:gd name="connsiteX131" fmla="*/ 48215 w 1034592"/>
              <a:gd name="connsiteY131" fmla="*/ 295177 h 1034592"/>
              <a:gd name="connsiteX132" fmla="*/ 90395 w 1034592"/>
              <a:gd name="connsiteY132" fmla="*/ 222120 h 1034592"/>
              <a:gd name="connsiteX133" fmla="*/ 169177 w 1034592"/>
              <a:gd name="connsiteY133" fmla="*/ 244656 h 1034592"/>
              <a:gd name="connsiteX134" fmla="*/ 194259 w 1034592"/>
              <a:gd name="connsiteY134" fmla="*/ 214900 h 1034592"/>
              <a:gd name="connsiteX135" fmla="*/ 227721 w 1034592"/>
              <a:gd name="connsiteY135" fmla="*/ 182711 h 1034592"/>
              <a:gd name="connsiteX136" fmla="*/ 244671 w 1034592"/>
              <a:gd name="connsiteY136" fmla="*/ 169227 h 1034592"/>
              <a:gd name="connsiteX137" fmla="*/ 222120 w 1034592"/>
              <a:gd name="connsiteY137" fmla="*/ 90395 h 1034592"/>
              <a:gd name="connsiteX138" fmla="*/ 295177 w 1034592"/>
              <a:gd name="connsiteY138" fmla="*/ 48215 h 1034592"/>
              <a:gd name="connsiteX139" fmla="*/ 351915 w 1034592"/>
              <a:gd name="connsiteY139" fmla="*/ 106895 h 1034592"/>
              <a:gd name="connsiteX140" fmla="*/ 355047 w 1034592"/>
              <a:gd name="connsiteY140" fmla="*/ 105502 h 1034592"/>
              <a:gd name="connsiteX141" fmla="*/ 428120 w 1034592"/>
              <a:gd name="connsiteY141" fmla="*/ 83799 h 1034592"/>
              <a:gd name="connsiteX142" fmla="*/ 455200 w 1034592"/>
              <a:gd name="connsiteY142" fmla="*/ 79666 h 1034592"/>
              <a:gd name="connsiteX143" fmla="*/ 475116 w 1034592"/>
              <a:gd name="connsiteY143" fmla="*/ 1 h 103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34592" h="1034592">
                <a:moveTo>
                  <a:pt x="557924" y="19026"/>
                </a:moveTo>
                <a:lnTo>
                  <a:pt x="476668" y="19026"/>
                </a:lnTo>
                <a:lnTo>
                  <a:pt x="457484" y="95762"/>
                </a:lnTo>
                <a:lnTo>
                  <a:pt x="431399" y="99743"/>
                </a:lnTo>
                <a:cubicBezTo>
                  <a:pt x="407122" y="104711"/>
                  <a:pt x="383597" y="111743"/>
                  <a:pt x="361015" y="120647"/>
                </a:cubicBezTo>
                <a:lnTo>
                  <a:pt x="357998" y="121989"/>
                </a:lnTo>
                <a:lnTo>
                  <a:pt x="303346" y="65467"/>
                </a:lnTo>
                <a:lnTo>
                  <a:pt x="232976" y="106096"/>
                </a:lnTo>
                <a:lnTo>
                  <a:pt x="254698" y="182029"/>
                </a:lnTo>
                <a:lnTo>
                  <a:pt x="238372" y="195017"/>
                </a:lnTo>
                <a:cubicBezTo>
                  <a:pt x="227094" y="204786"/>
                  <a:pt x="216335" y="215136"/>
                  <a:pt x="206140" y="226022"/>
                </a:cubicBezTo>
                <a:lnTo>
                  <a:pt x="181981" y="254684"/>
                </a:lnTo>
                <a:lnTo>
                  <a:pt x="106096" y="232976"/>
                </a:lnTo>
                <a:lnTo>
                  <a:pt x="65467" y="303346"/>
                </a:lnTo>
                <a:lnTo>
                  <a:pt x="122363" y="358359"/>
                </a:lnTo>
                <a:lnTo>
                  <a:pt x="113898" y="379361"/>
                </a:lnTo>
                <a:cubicBezTo>
                  <a:pt x="106504" y="400992"/>
                  <a:pt x="100800" y="423408"/>
                  <a:pt x="96945" y="446450"/>
                </a:cubicBezTo>
                <a:lnTo>
                  <a:pt x="95559" y="457535"/>
                </a:lnTo>
                <a:lnTo>
                  <a:pt x="19026" y="476668"/>
                </a:lnTo>
                <a:lnTo>
                  <a:pt x="19026" y="557924"/>
                </a:lnTo>
                <a:lnTo>
                  <a:pt x="95762" y="577108"/>
                </a:lnTo>
                <a:lnTo>
                  <a:pt x="99743" y="603193"/>
                </a:lnTo>
                <a:cubicBezTo>
                  <a:pt x="104711" y="627470"/>
                  <a:pt x="111743" y="650995"/>
                  <a:pt x="120647" y="673578"/>
                </a:cubicBezTo>
                <a:lnTo>
                  <a:pt x="121989" y="676595"/>
                </a:lnTo>
                <a:lnTo>
                  <a:pt x="65467" y="731246"/>
                </a:lnTo>
                <a:lnTo>
                  <a:pt x="106096" y="801616"/>
                </a:lnTo>
                <a:lnTo>
                  <a:pt x="182029" y="779895"/>
                </a:lnTo>
                <a:lnTo>
                  <a:pt x="195017" y="796221"/>
                </a:lnTo>
                <a:cubicBezTo>
                  <a:pt x="204785" y="807498"/>
                  <a:pt x="215136" y="818258"/>
                  <a:pt x="226022" y="828452"/>
                </a:cubicBezTo>
                <a:lnTo>
                  <a:pt x="254684" y="852612"/>
                </a:lnTo>
                <a:lnTo>
                  <a:pt x="232976" y="928497"/>
                </a:lnTo>
                <a:lnTo>
                  <a:pt x="303346" y="969125"/>
                </a:lnTo>
                <a:lnTo>
                  <a:pt x="358359" y="912229"/>
                </a:lnTo>
                <a:lnTo>
                  <a:pt x="379360" y="920694"/>
                </a:lnTo>
                <a:cubicBezTo>
                  <a:pt x="400992" y="928089"/>
                  <a:pt x="423408" y="933793"/>
                  <a:pt x="446449" y="937648"/>
                </a:cubicBezTo>
                <a:lnTo>
                  <a:pt x="457535" y="939033"/>
                </a:lnTo>
                <a:lnTo>
                  <a:pt x="476668" y="1015566"/>
                </a:lnTo>
                <a:lnTo>
                  <a:pt x="557924" y="1015566"/>
                </a:lnTo>
                <a:lnTo>
                  <a:pt x="577108" y="938831"/>
                </a:lnTo>
                <a:lnTo>
                  <a:pt x="603193" y="934850"/>
                </a:lnTo>
                <a:cubicBezTo>
                  <a:pt x="627470" y="929882"/>
                  <a:pt x="650996" y="922850"/>
                  <a:pt x="673578" y="913945"/>
                </a:cubicBezTo>
                <a:lnTo>
                  <a:pt x="676595" y="912603"/>
                </a:lnTo>
                <a:lnTo>
                  <a:pt x="731246" y="969125"/>
                </a:lnTo>
                <a:lnTo>
                  <a:pt x="801616" y="928497"/>
                </a:lnTo>
                <a:lnTo>
                  <a:pt x="779895" y="852564"/>
                </a:lnTo>
                <a:lnTo>
                  <a:pt x="796221" y="839576"/>
                </a:lnTo>
                <a:cubicBezTo>
                  <a:pt x="807498" y="829807"/>
                  <a:pt x="818257" y="819456"/>
                  <a:pt x="828452" y="808570"/>
                </a:cubicBezTo>
                <a:lnTo>
                  <a:pt x="852612" y="779908"/>
                </a:lnTo>
                <a:lnTo>
                  <a:pt x="928497" y="801616"/>
                </a:lnTo>
                <a:lnTo>
                  <a:pt x="969125" y="731246"/>
                </a:lnTo>
                <a:lnTo>
                  <a:pt x="912229" y="676233"/>
                </a:lnTo>
                <a:lnTo>
                  <a:pt x="920694" y="655232"/>
                </a:lnTo>
                <a:cubicBezTo>
                  <a:pt x="928089" y="633601"/>
                  <a:pt x="933793" y="611185"/>
                  <a:pt x="937647" y="588143"/>
                </a:cubicBezTo>
                <a:lnTo>
                  <a:pt x="939033" y="577058"/>
                </a:lnTo>
                <a:lnTo>
                  <a:pt x="1015566" y="557924"/>
                </a:lnTo>
                <a:lnTo>
                  <a:pt x="1015566" y="476668"/>
                </a:lnTo>
                <a:lnTo>
                  <a:pt x="938941" y="457512"/>
                </a:lnTo>
                <a:lnTo>
                  <a:pt x="936852" y="441850"/>
                </a:lnTo>
                <a:cubicBezTo>
                  <a:pt x="933024" y="420422"/>
                  <a:pt x="927596" y="399550"/>
                  <a:pt x="920694" y="379361"/>
                </a:cubicBezTo>
                <a:lnTo>
                  <a:pt x="912513" y="358085"/>
                </a:lnTo>
                <a:lnTo>
                  <a:pt x="969125" y="303346"/>
                </a:lnTo>
                <a:lnTo>
                  <a:pt x="928497" y="232976"/>
                </a:lnTo>
                <a:lnTo>
                  <a:pt x="852644" y="254675"/>
                </a:lnTo>
                <a:lnTo>
                  <a:pt x="843315" y="242747"/>
                </a:lnTo>
                <a:cubicBezTo>
                  <a:pt x="828166" y="224777"/>
                  <a:pt x="811558" y="208077"/>
                  <a:pt x="793674" y="192829"/>
                </a:cubicBezTo>
                <a:lnTo>
                  <a:pt x="779895" y="182028"/>
                </a:lnTo>
                <a:lnTo>
                  <a:pt x="801616" y="106095"/>
                </a:lnTo>
                <a:lnTo>
                  <a:pt x="731246" y="65467"/>
                </a:lnTo>
                <a:lnTo>
                  <a:pt x="676568" y="122016"/>
                </a:lnTo>
                <a:lnTo>
                  <a:pt x="672518" y="120231"/>
                </a:lnTo>
                <a:cubicBezTo>
                  <a:pt x="650260" y="111524"/>
                  <a:pt x="627091" y="104633"/>
                  <a:pt x="603193" y="99743"/>
                </a:cubicBezTo>
                <a:lnTo>
                  <a:pt x="577108" y="95762"/>
                </a:lnTo>
                <a:close/>
                <a:moveTo>
                  <a:pt x="559475" y="0"/>
                </a:moveTo>
                <a:lnTo>
                  <a:pt x="579392" y="79666"/>
                </a:lnTo>
                <a:lnTo>
                  <a:pt x="606472" y="83799"/>
                </a:lnTo>
                <a:cubicBezTo>
                  <a:pt x="631283" y="88876"/>
                  <a:pt x="655337" y="96029"/>
                  <a:pt x="678445" y="105070"/>
                </a:cubicBezTo>
                <a:lnTo>
                  <a:pt x="682650" y="106923"/>
                </a:lnTo>
                <a:lnTo>
                  <a:pt x="739416" y="48215"/>
                </a:lnTo>
                <a:lnTo>
                  <a:pt x="812472" y="90394"/>
                </a:lnTo>
                <a:lnTo>
                  <a:pt x="789922" y="169226"/>
                </a:lnTo>
                <a:lnTo>
                  <a:pt x="804228" y="180439"/>
                </a:lnTo>
                <a:cubicBezTo>
                  <a:pt x="822794" y="196269"/>
                  <a:pt x="840036" y="213607"/>
                  <a:pt x="855763" y="232264"/>
                </a:cubicBezTo>
                <a:lnTo>
                  <a:pt x="865449" y="244647"/>
                </a:lnTo>
                <a:lnTo>
                  <a:pt x="944198" y="222120"/>
                </a:lnTo>
                <a:lnTo>
                  <a:pt x="986377" y="295177"/>
                </a:lnTo>
                <a:lnTo>
                  <a:pt x="927604" y="352005"/>
                </a:lnTo>
                <a:lnTo>
                  <a:pt x="936098" y="374094"/>
                </a:lnTo>
                <a:cubicBezTo>
                  <a:pt x="943262" y="395054"/>
                  <a:pt x="948898" y="416723"/>
                  <a:pt x="952872" y="438969"/>
                </a:cubicBezTo>
                <a:lnTo>
                  <a:pt x="955041" y="455229"/>
                </a:lnTo>
                <a:lnTo>
                  <a:pt x="1034592" y="475116"/>
                </a:lnTo>
                <a:lnTo>
                  <a:pt x="1034592" y="559476"/>
                </a:lnTo>
                <a:lnTo>
                  <a:pt x="955137" y="579340"/>
                </a:lnTo>
                <a:lnTo>
                  <a:pt x="953698" y="590848"/>
                </a:lnTo>
                <a:cubicBezTo>
                  <a:pt x="949696" y="614770"/>
                  <a:pt x="943775" y="638042"/>
                  <a:pt x="936098" y="660499"/>
                </a:cubicBezTo>
                <a:lnTo>
                  <a:pt x="927310" y="682302"/>
                </a:lnTo>
                <a:lnTo>
                  <a:pt x="986377" y="739415"/>
                </a:lnTo>
                <a:lnTo>
                  <a:pt x="944198" y="812473"/>
                </a:lnTo>
                <a:lnTo>
                  <a:pt x="865416" y="789936"/>
                </a:lnTo>
                <a:lnTo>
                  <a:pt x="840333" y="819692"/>
                </a:lnTo>
                <a:cubicBezTo>
                  <a:pt x="829749" y="830994"/>
                  <a:pt x="818579" y="841740"/>
                  <a:pt x="806871" y="851882"/>
                </a:cubicBezTo>
                <a:lnTo>
                  <a:pt x="789922" y="865366"/>
                </a:lnTo>
                <a:lnTo>
                  <a:pt x="812472" y="944198"/>
                </a:lnTo>
                <a:lnTo>
                  <a:pt x="739416" y="986377"/>
                </a:lnTo>
                <a:lnTo>
                  <a:pt x="682678" y="927698"/>
                </a:lnTo>
                <a:lnTo>
                  <a:pt x="679545" y="929091"/>
                </a:lnTo>
                <a:cubicBezTo>
                  <a:pt x="656101" y="938336"/>
                  <a:pt x="631677" y="945636"/>
                  <a:pt x="606473" y="950794"/>
                </a:cubicBezTo>
                <a:lnTo>
                  <a:pt x="579392" y="954927"/>
                </a:lnTo>
                <a:lnTo>
                  <a:pt x="559476" y="1034592"/>
                </a:lnTo>
                <a:lnTo>
                  <a:pt x="475117" y="1034592"/>
                </a:lnTo>
                <a:lnTo>
                  <a:pt x="455253" y="955137"/>
                </a:lnTo>
                <a:lnTo>
                  <a:pt x="443744" y="953698"/>
                </a:lnTo>
                <a:cubicBezTo>
                  <a:pt x="419823" y="949696"/>
                  <a:pt x="396551" y="943775"/>
                  <a:pt x="374093" y="936098"/>
                </a:cubicBezTo>
                <a:lnTo>
                  <a:pt x="352290" y="927310"/>
                </a:lnTo>
                <a:lnTo>
                  <a:pt x="295177" y="986377"/>
                </a:lnTo>
                <a:lnTo>
                  <a:pt x="222120" y="944198"/>
                </a:lnTo>
                <a:lnTo>
                  <a:pt x="244656" y="865415"/>
                </a:lnTo>
                <a:lnTo>
                  <a:pt x="214900" y="840333"/>
                </a:lnTo>
                <a:cubicBezTo>
                  <a:pt x="203599" y="829750"/>
                  <a:pt x="192852" y="818579"/>
                  <a:pt x="182711" y="806871"/>
                </a:cubicBezTo>
                <a:lnTo>
                  <a:pt x="169227" y="789922"/>
                </a:lnTo>
                <a:lnTo>
                  <a:pt x="90395" y="812472"/>
                </a:lnTo>
                <a:lnTo>
                  <a:pt x="48215" y="739415"/>
                </a:lnTo>
                <a:lnTo>
                  <a:pt x="106895" y="682678"/>
                </a:lnTo>
                <a:lnTo>
                  <a:pt x="105502" y="679545"/>
                </a:lnTo>
                <a:cubicBezTo>
                  <a:pt x="96257" y="656101"/>
                  <a:pt x="88957" y="631677"/>
                  <a:pt x="83799" y="606473"/>
                </a:cubicBezTo>
                <a:lnTo>
                  <a:pt x="79666" y="579392"/>
                </a:lnTo>
                <a:lnTo>
                  <a:pt x="0" y="559476"/>
                </a:lnTo>
                <a:lnTo>
                  <a:pt x="0" y="475117"/>
                </a:lnTo>
                <a:lnTo>
                  <a:pt x="79456" y="455253"/>
                </a:lnTo>
                <a:lnTo>
                  <a:pt x="80894" y="443745"/>
                </a:lnTo>
                <a:cubicBezTo>
                  <a:pt x="84897" y="419823"/>
                  <a:pt x="90818" y="396551"/>
                  <a:pt x="98495" y="374094"/>
                </a:cubicBezTo>
                <a:lnTo>
                  <a:pt x="107283" y="352290"/>
                </a:lnTo>
                <a:lnTo>
                  <a:pt x="48215" y="295177"/>
                </a:lnTo>
                <a:lnTo>
                  <a:pt x="90395" y="222120"/>
                </a:lnTo>
                <a:lnTo>
                  <a:pt x="169177" y="244656"/>
                </a:lnTo>
                <a:lnTo>
                  <a:pt x="194259" y="214900"/>
                </a:lnTo>
                <a:cubicBezTo>
                  <a:pt x="204843" y="203599"/>
                  <a:pt x="216013" y="192853"/>
                  <a:pt x="227721" y="182711"/>
                </a:cubicBezTo>
                <a:lnTo>
                  <a:pt x="244671" y="169227"/>
                </a:lnTo>
                <a:lnTo>
                  <a:pt x="222120" y="90395"/>
                </a:lnTo>
                <a:lnTo>
                  <a:pt x="295177" y="48215"/>
                </a:lnTo>
                <a:lnTo>
                  <a:pt x="351915" y="106895"/>
                </a:lnTo>
                <a:lnTo>
                  <a:pt x="355047" y="105502"/>
                </a:lnTo>
                <a:cubicBezTo>
                  <a:pt x="378492" y="96257"/>
                  <a:pt x="402915" y="88957"/>
                  <a:pt x="428120" y="83799"/>
                </a:cubicBezTo>
                <a:lnTo>
                  <a:pt x="455200" y="79666"/>
                </a:lnTo>
                <a:lnTo>
                  <a:pt x="475116" y="1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6314425" y="3007557"/>
            <a:ext cx="3150948" cy="3150948"/>
          </a:xfrm>
          <a:custGeom>
            <a:avLst/>
            <a:gdLst>
              <a:gd name="connsiteX0" fmla="*/ 557924 w 1034592"/>
              <a:gd name="connsiteY0" fmla="*/ 19026 h 1034592"/>
              <a:gd name="connsiteX1" fmla="*/ 476668 w 1034592"/>
              <a:gd name="connsiteY1" fmla="*/ 19026 h 1034592"/>
              <a:gd name="connsiteX2" fmla="*/ 457484 w 1034592"/>
              <a:gd name="connsiteY2" fmla="*/ 95762 h 1034592"/>
              <a:gd name="connsiteX3" fmla="*/ 431399 w 1034592"/>
              <a:gd name="connsiteY3" fmla="*/ 99743 h 1034592"/>
              <a:gd name="connsiteX4" fmla="*/ 361015 w 1034592"/>
              <a:gd name="connsiteY4" fmla="*/ 120647 h 1034592"/>
              <a:gd name="connsiteX5" fmla="*/ 357998 w 1034592"/>
              <a:gd name="connsiteY5" fmla="*/ 121989 h 1034592"/>
              <a:gd name="connsiteX6" fmla="*/ 303346 w 1034592"/>
              <a:gd name="connsiteY6" fmla="*/ 65467 h 1034592"/>
              <a:gd name="connsiteX7" fmla="*/ 232976 w 1034592"/>
              <a:gd name="connsiteY7" fmla="*/ 106096 h 1034592"/>
              <a:gd name="connsiteX8" fmla="*/ 254698 w 1034592"/>
              <a:gd name="connsiteY8" fmla="*/ 182029 h 1034592"/>
              <a:gd name="connsiteX9" fmla="*/ 238372 w 1034592"/>
              <a:gd name="connsiteY9" fmla="*/ 195017 h 1034592"/>
              <a:gd name="connsiteX10" fmla="*/ 206140 w 1034592"/>
              <a:gd name="connsiteY10" fmla="*/ 226022 h 1034592"/>
              <a:gd name="connsiteX11" fmla="*/ 181981 w 1034592"/>
              <a:gd name="connsiteY11" fmla="*/ 254684 h 1034592"/>
              <a:gd name="connsiteX12" fmla="*/ 106096 w 1034592"/>
              <a:gd name="connsiteY12" fmla="*/ 232976 h 1034592"/>
              <a:gd name="connsiteX13" fmla="*/ 65467 w 1034592"/>
              <a:gd name="connsiteY13" fmla="*/ 303346 h 1034592"/>
              <a:gd name="connsiteX14" fmla="*/ 122363 w 1034592"/>
              <a:gd name="connsiteY14" fmla="*/ 358359 h 1034592"/>
              <a:gd name="connsiteX15" fmla="*/ 113898 w 1034592"/>
              <a:gd name="connsiteY15" fmla="*/ 379361 h 1034592"/>
              <a:gd name="connsiteX16" fmla="*/ 96945 w 1034592"/>
              <a:gd name="connsiteY16" fmla="*/ 446450 h 1034592"/>
              <a:gd name="connsiteX17" fmla="*/ 95559 w 1034592"/>
              <a:gd name="connsiteY17" fmla="*/ 457535 h 1034592"/>
              <a:gd name="connsiteX18" fmla="*/ 19026 w 1034592"/>
              <a:gd name="connsiteY18" fmla="*/ 476668 h 1034592"/>
              <a:gd name="connsiteX19" fmla="*/ 19026 w 1034592"/>
              <a:gd name="connsiteY19" fmla="*/ 557924 h 1034592"/>
              <a:gd name="connsiteX20" fmla="*/ 95762 w 1034592"/>
              <a:gd name="connsiteY20" fmla="*/ 577108 h 1034592"/>
              <a:gd name="connsiteX21" fmla="*/ 99743 w 1034592"/>
              <a:gd name="connsiteY21" fmla="*/ 603193 h 1034592"/>
              <a:gd name="connsiteX22" fmla="*/ 120647 w 1034592"/>
              <a:gd name="connsiteY22" fmla="*/ 673578 h 1034592"/>
              <a:gd name="connsiteX23" fmla="*/ 121989 w 1034592"/>
              <a:gd name="connsiteY23" fmla="*/ 676595 h 1034592"/>
              <a:gd name="connsiteX24" fmla="*/ 65467 w 1034592"/>
              <a:gd name="connsiteY24" fmla="*/ 731246 h 1034592"/>
              <a:gd name="connsiteX25" fmla="*/ 106096 w 1034592"/>
              <a:gd name="connsiteY25" fmla="*/ 801616 h 1034592"/>
              <a:gd name="connsiteX26" fmla="*/ 182029 w 1034592"/>
              <a:gd name="connsiteY26" fmla="*/ 779895 h 1034592"/>
              <a:gd name="connsiteX27" fmla="*/ 195017 w 1034592"/>
              <a:gd name="connsiteY27" fmla="*/ 796221 h 1034592"/>
              <a:gd name="connsiteX28" fmla="*/ 226022 w 1034592"/>
              <a:gd name="connsiteY28" fmla="*/ 828452 h 1034592"/>
              <a:gd name="connsiteX29" fmla="*/ 254684 w 1034592"/>
              <a:gd name="connsiteY29" fmla="*/ 852612 h 1034592"/>
              <a:gd name="connsiteX30" fmla="*/ 232976 w 1034592"/>
              <a:gd name="connsiteY30" fmla="*/ 928497 h 1034592"/>
              <a:gd name="connsiteX31" fmla="*/ 303346 w 1034592"/>
              <a:gd name="connsiteY31" fmla="*/ 969125 h 1034592"/>
              <a:gd name="connsiteX32" fmla="*/ 358359 w 1034592"/>
              <a:gd name="connsiteY32" fmla="*/ 912229 h 1034592"/>
              <a:gd name="connsiteX33" fmla="*/ 379360 w 1034592"/>
              <a:gd name="connsiteY33" fmla="*/ 920694 h 1034592"/>
              <a:gd name="connsiteX34" fmla="*/ 446449 w 1034592"/>
              <a:gd name="connsiteY34" fmla="*/ 937648 h 1034592"/>
              <a:gd name="connsiteX35" fmla="*/ 457535 w 1034592"/>
              <a:gd name="connsiteY35" fmla="*/ 939033 h 1034592"/>
              <a:gd name="connsiteX36" fmla="*/ 476668 w 1034592"/>
              <a:gd name="connsiteY36" fmla="*/ 1015566 h 1034592"/>
              <a:gd name="connsiteX37" fmla="*/ 557924 w 1034592"/>
              <a:gd name="connsiteY37" fmla="*/ 1015566 h 1034592"/>
              <a:gd name="connsiteX38" fmla="*/ 577108 w 1034592"/>
              <a:gd name="connsiteY38" fmla="*/ 938831 h 1034592"/>
              <a:gd name="connsiteX39" fmla="*/ 603193 w 1034592"/>
              <a:gd name="connsiteY39" fmla="*/ 934850 h 1034592"/>
              <a:gd name="connsiteX40" fmla="*/ 673578 w 1034592"/>
              <a:gd name="connsiteY40" fmla="*/ 913945 h 1034592"/>
              <a:gd name="connsiteX41" fmla="*/ 676595 w 1034592"/>
              <a:gd name="connsiteY41" fmla="*/ 912603 h 1034592"/>
              <a:gd name="connsiteX42" fmla="*/ 731246 w 1034592"/>
              <a:gd name="connsiteY42" fmla="*/ 969125 h 1034592"/>
              <a:gd name="connsiteX43" fmla="*/ 801616 w 1034592"/>
              <a:gd name="connsiteY43" fmla="*/ 928497 h 1034592"/>
              <a:gd name="connsiteX44" fmla="*/ 779895 w 1034592"/>
              <a:gd name="connsiteY44" fmla="*/ 852564 h 1034592"/>
              <a:gd name="connsiteX45" fmla="*/ 796221 w 1034592"/>
              <a:gd name="connsiteY45" fmla="*/ 839576 h 1034592"/>
              <a:gd name="connsiteX46" fmla="*/ 828452 w 1034592"/>
              <a:gd name="connsiteY46" fmla="*/ 808570 h 1034592"/>
              <a:gd name="connsiteX47" fmla="*/ 852612 w 1034592"/>
              <a:gd name="connsiteY47" fmla="*/ 779908 h 1034592"/>
              <a:gd name="connsiteX48" fmla="*/ 928497 w 1034592"/>
              <a:gd name="connsiteY48" fmla="*/ 801616 h 1034592"/>
              <a:gd name="connsiteX49" fmla="*/ 969125 w 1034592"/>
              <a:gd name="connsiteY49" fmla="*/ 731246 h 1034592"/>
              <a:gd name="connsiteX50" fmla="*/ 912229 w 1034592"/>
              <a:gd name="connsiteY50" fmla="*/ 676233 h 1034592"/>
              <a:gd name="connsiteX51" fmla="*/ 920694 w 1034592"/>
              <a:gd name="connsiteY51" fmla="*/ 655232 h 1034592"/>
              <a:gd name="connsiteX52" fmla="*/ 937647 w 1034592"/>
              <a:gd name="connsiteY52" fmla="*/ 588143 h 1034592"/>
              <a:gd name="connsiteX53" fmla="*/ 939033 w 1034592"/>
              <a:gd name="connsiteY53" fmla="*/ 577058 h 1034592"/>
              <a:gd name="connsiteX54" fmla="*/ 1015566 w 1034592"/>
              <a:gd name="connsiteY54" fmla="*/ 557924 h 1034592"/>
              <a:gd name="connsiteX55" fmla="*/ 1015566 w 1034592"/>
              <a:gd name="connsiteY55" fmla="*/ 476668 h 1034592"/>
              <a:gd name="connsiteX56" fmla="*/ 938941 w 1034592"/>
              <a:gd name="connsiteY56" fmla="*/ 457512 h 1034592"/>
              <a:gd name="connsiteX57" fmla="*/ 936852 w 1034592"/>
              <a:gd name="connsiteY57" fmla="*/ 441850 h 1034592"/>
              <a:gd name="connsiteX58" fmla="*/ 920694 w 1034592"/>
              <a:gd name="connsiteY58" fmla="*/ 379361 h 1034592"/>
              <a:gd name="connsiteX59" fmla="*/ 912513 w 1034592"/>
              <a:gd name="connsiteY59" fmla="*/ 358085 h 1034592"/>
              <a:gd name="connsiteX60" fmla="*/ 969125 w 1034592"/>
              <a:gd name="connsiteY60" fmla="*/ 303346 h 1034592"/>
              <a:gd name="connsiteX61" fmla="*/ 928497 w 1034592"/>
              <a:gd name="connsiteY61" fmla="*/ 232976 h 1034592"/>
              <a:gd name="connsiteX62" fmla="*/ 852644 w 1034592"/>
              <a:gd name="connsiteY62" fmla="*/ 254675 h 1034592"/>
              <a:gd name="connsiteX63" fmla="*/ 843315 w 1034592"/>
              <a:gd name="connsiteY63" fmla="*/ 242747 h 1034592"/>
              <a:gd name="connsiteX64" fmla="*/ 793674 w 1034592"/>
              <a:gd name="connsiteY64" fmla="*/ 192829 h 1034592"/>
              <a:gd name="connsiteX65" fmla="*/ 779895 w 1034592"/>
              <a:gd name="connsiteY65" fmla="*/ 182028 h 1034592"/>
              <a:gd name="connsiteX66" fmla="*/ 801616 w 1034592"/>
              <a:gd name="connsiteY66" fmla="*/ 106095 h 1034592"/>
              <a:gd name="connsiteX67" fmla="*/ 731246 w 1034592"/>
              <a:gd name="connsiteY67" fmla="*/ 65467 h 1034592"/>
              <a:gd name="connsiteX68" fmla="*/ 676568 w 1034592"/>
              <a:gd name="connsiteY68" fmla="*/ 122016 h 1034592"/>
              <a:gd name="connsiteX69" fmla="*/ 672518 w 1034592"/>
              <a:gd name="connsiteY69" fmla="*/ 120231 h 1034592"/>
              <a:gd name="connsiteX70" fmla="*/ 603193 w 1034592"/>
              <a:gd name="connsiteY70" fmla="*/ 99743 h 1034592"/>
              <a:gd name="connsiteX71" fmla="*/ 577108 w 1034592"/>
              <a:gd name="connsiteY71" fmla="*/ 95762 h 1034592"/>
              <a:gd name="connsiteX72" fmla="*/ 559475 w 1034592"/>
              <a:gd name="connsiteY72" fmla="*/ 0 h 1034592"/>
              <a:gd name="connsiteX73" fmla="*/ 579392 w 1034592"/>
              <a:gd name="connsiteY73" fmla="*/ 79666 h 1034592"/>
              <a:gd name="connsiteX74" fmla="*/ 606472 w 1034592"/>
              <a:gd name="connsiteY74" fmla="*/ 83799 h 1034592"/>
              <a:gd name="connsiteX75" fmla="*/ 678445 w 1034592"/>
              <a:gd name="connsiteY75" fmla="*/ 105070 h 1034592"/>
              <a:gd name="connsiteX76" fmla="*/ 682650 w 1034592"/>
              <a:gd name="connsiteY76" fmla="*/ 106923 h 1034592"/>
              <a:gd name="connsiteX77" fmla="*/ 739416 w 1034592"/>
              <a:gd name="connsiteY77" fmla="*/ 48215 h 1034592"/>
              <a:gd name="connsiteX78" fmla="*/ 812472 w 1034592"/>
              <a:gd name="connsiteY78" fmla="*/ 90394 h 1034592"/>
              <a:gd name="connsiteX79" fmla="*/ 789922 w 1034592"/>
              <a:gd name="connsiteY79" fmla="*/ 169226 h 1034592"/>
              <a:gd name="connsiteX80" fmla="*/ 804228 w 1034592"/>
              <a:gd name="connsiteY80" fmla="*/ 180439 h 1034592"/>
              <a:gd name="connsiteX81" fmla="*/ 855763 w 1034592"/>
              <a:gd name="connsiteY81" fmla="*/ 232264 h 1034592"/>
              <a:gd name="connsiteX82" fmla="*/ 865449 w 1034592"/>
              <a:gd name="connsiteY82" fmla="*/ 244647 h 1034592"/>
              <a:gd name="connsiteX83" fmla="*/ 944198 w 1034592"/>
              <a:gd name="connsiteY83" fmla="*/ 222120 h 1034592"/>
              <a:gd name="connsiteX84" fmla="*/ 986377 w 1034592"/>
              <a:gd name="connsiteY84" fmla="*/ 295177 h 1034592"/>
              <a:gd name="connsiteX85" fmla="*/ 927604 w 1034592"/>
              <a:gd name="connsiteY85" fmla="*/ 352005 h 1034592"/>
              <a:gd name="connsiteX86" fmla="*/ 936098 w 1034592"/>
              <a:gd name="connsiteY86" fmla="*/ 374094 h 1034592"/>
              <a:gd name="connsiteX87" fmla="*/ 952872 w 1034592"/>
              <a:gd name="connsiteY87" fmla="*/ 438969 h 1034592"/>
              <a:gd name="connsiteX88" fmla="*/ 955041 w 1034592"/>
              <a:gd name="connsiteY88" fmla="*/ 455229 h 1034592"/>
              <a:gd name="connsiteX89" fmla="*/ 1034592 w 1034592"/>
              <a:gd name="connsiteY89" fmla="*/ 475116 h 1034592"/>
              <a:gd name="connsiteX90" fmla="*/ 1034592 w 1034592"/>
              <a:gd name="connsiteY90" fmla="*/ 559476 h 1034592"/>
              <a:gd name="connsiteX91" fmla="*/ 955137 w 1034592"/>
              <a:gd name="connsiteY91" fmla="*/ 579340 h 1034592"/>
              <a:gd name="connsiteX92" fmla="*/ 953698 w 1034592"/>
              <a:gd name="connsiteY92" fmla="*/ 590848 h 1034592"/>
              <a:gd name="connsiteX93" fmla="*/ 936098 w 1034592"/>
              <a:gd name="connsiteY93" fmla="*/ 660499 h 1034592"/>
              <a:gd name="connsiteX94" fmla="*/ 927310 w 1034592"/>
              <a:gd name="connsiteY94" fmla="*/ 682302 h 1034592"/>
              <a:gd name="connsiteX95" fmla="*/ 986377 w 1034592"/>
              <a:gd name="connsiteY95" fmla="*/ 739415 h 1034592"/>
              <a:gd name="connsiteX96" fmla="*/ 944198 w 1034592"/>
              <a:gd name="connsiteY96" fmla="*/ 812473 h 1034592"/>
              <a:gd name="connsiteX97" fmla="*/ 865416 w 1034592"/>
              <a:gd name="connsiteY97" fmla="*/ 789936 h 1034592"/>
              <a:gd name="connsiteX98" fmla="*/ 840333 w 1034592"/>
              <a:gd name="connsiteY98" fmla="*/ 819692 h 1034592"/>
              <a:gd name="connsiteX99" fmla="*/ 806871 w 1034592"/>
              <a:gd name="connsiteY99" fmla="*/ 851882 h 1034592"/>
              <a:gd name="connsiteX100" fmla="*/ 789922 w 1034592"/>
              <a:gd name="connsiteY100" fmla="*/ 865366 h 1034592"/>
              <a:gd name="connsiteX101" fmla="*/ 812472 w 1034592"/>
              <a:gd name="connsiteY101" fmla="*/ 944198 h 1034592"/>
              <a:gd name="connsiteX102" fmla="*/ 739416 w 1034592"/>
              <a:gd name="connsiteY102" fmla="*/ 986377 h 1034592"/>
              <a:gd name="connsiteX103" fmla="*/ 682678 w 1034592"/>
              <a:gd name="connsiteY103" fmla="*/ 927698 h 1034592"/>
              <a:gd name="connsiteX104" fmla="*/ 679545 w 1034592"/>
              <a:gd name="connsiteY104" fmla="*/ 929091 h 1034592"/>
              <a:gd name="connsiteX105" fmla="*/ 606473 w 1034592"/>
              <a:gd name="connsiteY105" fmla="*/ 950794 h 1034592"/>
              <a:gd name="connsiteX106" fmla="*/ 579392 w 1034592"/>
              <a:gd name="connsiteY106" fmla="*/ 954927 h 1034592"/>
              <a:gd name="connsiteX107" fmla="*/ 559476 w 1034592"/>
              <a:gd name="connsiteY107" fmla="*/ 1034592 h 1034592"/>
              <a:gd name="connsiteX108" fmla="*/ 475117 w 1034592"/>
              <a:gd name="connsiteY108" fmla="*/ 1034592 h 1034592"/>
              <a:gd name="connsiteX109" fmla="*/ 455253 w 1034592"/>
              <a:gd name="connsiteY109" fmla="*/ 955137 h 1034592"/>
              <a:gd name="connsiteX110" fmla="*/ 443744 w 1034592"/>
              <a:gd name="connsiteY110" fmla="*/ 953698 h 1034592"/>
              <a:gd name="connsiteX111" fmla="*/ 374093 w 1034592"/>
              <a:gd name="connsiteY111" fmla="*/ 936098 h 1034592"/>
              <a:gd name="connsiteX112" fmla="*/ 352290 w 1034592"/>
              <a:gd name="connsiteY112" fmla="*/ 927310 h 1034592"/>
              <a:gd name="connsiteX113" fmla="*/ 295177 w 1034592"/>
              <a:gd name="connsiteY113" fmla="*/ 986377 h 1034592"/>
              <a:gd name="connsiteX114" fmla="*/ 222120 w 1034592"/>
              <a:gd name="connsiteY114" fmla="*/ 944198 h 1034592"/>
              <a:gd name="connsiteX115" fmla="*/ 244656 w 1034592"/>
              <a:gd name="connsiteY115" fmla="*/ 865415 h 1034592"/>
              <a:gd name="connsiteX116" fmla="*/ 214900 w 1034592"/>
              <a:gd name="connsiteY116" fmla="*/ 840333 h 1034592"/>
              <a:gd name="connsiteX117" fmla="*/ 182711 w 1034592"/>
              <a:gd name="connsiteY117" fmla="*/ 806871 h 1034592"/>
              <a:gd name="connsiteX118" fmla="*/ 169227 w 1034592"/>
              <a:gd name="connsiteY118" fmla="*/ 789922 h 1034592"/>
              <a:gd name="connsiteX119" fmla="*/ 90395 w 1034592"/>
              <a:gd name="connsiteY119" fmla="*/ 812472 h 1034592"/>
              <a:gd name="connsiteX120" fmla="*/ 48215 w 1034592"/>
              <a:gd name="connsiteY120" fmla="*/ 739415 h 1034592"/>
              <a:gd name="connsiteX121" fmla="*/ 106895 w 1034592"/>
              <a:gd name="connsiteY121" fmla="*/ 682678 h 1034592"/>
              <a:gd name="connsiteX122" fmla="*/ 105502 w 1034592"/>
              <a:gd name="connsiteY122" fmla="*/ 679545 h 1034592"/>
              <a:gd name="connsiteX123" fmla="*/ 83799 w 1034592"/>
              <a:gd name="connsiteY123" fmla="*/ 606473 h 1034592"/>
              <a:gd name="connsiteX124" fmla="*/ 79666 w 1034592"/>
              <a:gd name="connsiteY124" fmla="*/ 579392 h 1034592"/>
              <a:gd name="connsiteX125" fmla="*/ 0 w 1034592"/>
              <a:gd name="connsiteY125" fmla="*/ 559476 h 1034592"/>
              <a:gd name="connsiteX126" fmla="*/ 0 w 1034592"/>
              <a:gd name="connsiteY126" fmla="*/ 475117 h 1034592"/>
              <a:gd name="connsiteX127" fmla="*/ 79456 w 1034592"/>
              <a:gd name="connsiteY127" fmla="*/ 455253 h 1034592"/>
              <a:gd name="connsiteX128" fmla="*/ 80894 w 1034592"/>
              <a:gd name="connsiteY128" fmla="*/ 443745 h 1034592"/>
              <a:gd name="connsiteX129" fmla="*/ 98495 w 1034592"/>
              <a:gd name="connsiteY129" fmla="*/ 374094 h 1034592"/>
              <a:gd name="connsiteX130" fmla="*/ 107283 w 1034592"/>
              <a:gd name="connsiteY130" fmla="*/ 352290 h 1034592"/>
              <a:gd name="connsiteX131" fmla="*/ 48215 w 1034592"/>
              <a:gd name="connsiteY131" fmla="*/ 295177 h 1034592"/>
              <a:gd name="connsiteX132" fmla="*/ 90395 w 1034592"/>
              <a:gd name="connsiteY132" fmla="*/ 222120 h 1034592"/>
              <a:gd name="connsiteX133" fmla="*/ 169177 w 1034592"/>
              <a:gd name="connsiteY133" fmla="*/ 244656 h 1034592"/>
              <a:gd name="connsiteX134" fmla="*/ 194259 w 1034592"/>
              <a:gd name="connsiteY134" fmla="*/ 214900 h 1034592"/>
              <a:gd name="connsiteX135" fmla="*/ 227721 w 1034592"/>
              <a:gd name="connsiteY135" fmla="*/ 182711 h 1034592"/>
              <a:gd name="connsiteX136" fmla="*/ 244671 w 1034592"/>
              <a:gd name="connsiteY136" fmla="*/ 169227 h 1034592"/>
              <a:gd name="connsiteX137" fmla="*/ 222120 w 1034592"/>
              <a:gd name="connsiteY137" fmla="*/ 90395 h 1034592"/>
              <a:gd name="connsiteX138" fmla="*/ 295177 w 1034592"/>
              <a:gd name="connsiteY138" fmla="*/ 48215 h 1034592"/>
              <a:gd name="connsiteX139" fmla="*/ 351915 w 1034592"/>
              <a:gd name="connsiteY139" fmla="*/ 106895 h 1034592"/>
              <a:gd name="connsiteX140" fmla="*/ 355047 w 1034592"/>
              <a:gd name="connsiteY140" fmla="*/ 105502 h 1034592"/>
              <a:gd name="connsiteX141" fmla="*/ 428120 w 1034592"/>
              <a:gd name="connsiteY141" fmla="*/ 83799 h 1034592"/>
              <a:gd name="connsiteX142" fmla="*/ 455200 w 1034592"/>
              <a:gd name="connsiteY142" fmla="*/ 79666 h 1034592"/>
              <a:gd name="connsiteX143" fmla="*/ 475116 w 1034592"/>
              <a:gd name="connsiteY143" fmla="*/ 1 h 103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34592" h="1034592">
                <a:moveTo>
                  <a:pt x="557924" y="19026"/>
                </a:moveTo>
                <a:lnTo>
                  <a:pt x="476668" y="19026"/>
                </a:lnTo>
                <a:lnTo>
                  <a:pt x="457484" y="95762"/>
                </a:lnTo>
                <a:lnTo>
                  <a:pt x="431399" y="99743"/>
                </a:lnTo>
                <a:cubicBezTo>
                  <a:pt x="407122" y="104711"/>
                  <a:pt x="383597" y="111743"/>
                  <a:pt x="361015" y="120647"/>
                </a:cubicBezTo>
                <a:lnTo>
                  <a:pt x="357998" y="121989"/>
                </a:lnTo>
                <a:lnTo>
                  <a:pt x="303346" y="65467"/>
                </a:lnTo>
                <a:lnTo>
                  <a:pt x="232976" y="106096"/>
                </a:lnTo>
                <a:lnTo>
                  <a:pt x="254698" y="182029"/>
                </a:lnTo>
                <a:lnTo>
                  <a:pt x="238372" y="195017"/>
                </a:lnTo>
                <a:cubicBezTo>
                  <a:pt x="227094" y="204786"/>
                  <a:pt x="216335" y="215136"/>
                  <a:pt x="206140" y="226022"/>
                </a:cubicBezTo>
                <a:lnTo>
                  <a:pt x="181981" y="254684"/>
                </a:lnTo>
                <a:lnTo>
                  <a:pt x="106096" y="232976"/>
                </a:lnTo>
                <a:lnTo>
                  <a:pt x="65467" y="303346"/>
                </a:lnTo>
                <a:lnTo>
                  <a:pt x="122363" y="358359"/>
                </a:lnTo>
                <a:lnTo>
                  <a:pt x="113898" y="379361"/>
                </a:lnTo>
                <a:cubicBezTo>
                  <a:pt x="106504" y="400992"/>
                  <a:pt x="100800" y="423408"/>
                  <a:pt x="96945" y="446450"/>
                </a:cubicBezTo>
                <a:lnTo>
                  <a:pt x="95559" y="457535"/>
                </a:lnTo>
                <a:lnTo>
                  <a:pt x="19026" y="476668"/>
                </a:lnTo>
                <a:lnTo>
                  <a:pt x="19026" y="557924"/>
                </a:lnTo>
                <a:lnTo>
                  <a:pt x="95762" y="577108"/>
                </a:lnTo>
                <a:lnTo>
                  <a:pt x="99743" y="603193"/>
                </a:lnTo>
                <a:cubicBezTo>
                  <a:pt x="104711" y="627470"/>
                  <a:pt x="111743" y="650995"/>
                  <a:pt x="120647" y="673578"/>
                </a:cubicBezTo>
                <a:lnTo>
                  <a:pt x="121989" y="676595"/>
                </a:lnTo>
                <a:lnTo>
                  <a:pt x="65467" y="731246"/>
                </a:lnTo>
                <a:lnTo>
                  <a:pt x="106096" y="801616"/>
                </a:lnTo>
                <a:lnTo>
                  <a:pt x="182029" y="779895"/>
                </a:lnTo>
                <a:lnTo>
                  <a:pt x="195017" y="796221"/>
                </a:lnTo>
                <a:cubicBezTo>
                  <a:pt x="204785" y="807498"/>
                  <a:pt x="215136" y="818258"/>
                  <a:pt x="226022" y="828452"/>
                </a:cubicBezTo>
                <a:lnTo>
                  <a:pt x="254684" y="852612"/>
                </a:lnTo>
                <a:lnTo>
                  <a:pt x="232976" y="928497"/>
                </a:lnTo>
                <a:lnTo>
                  <a:pt x="303346" y="969125"/>
                </a:lnTo>
                <a:lnTo>
                  <a:pt x="358359" y="912229"/>
                </a:lnTo>
                <a:lnTo>
                  <a:pt x="379360" y="920694"/>
                </a:lnTo>
                <a:cubicBezTo>
                  <a:pt x="400992" y="928089"/>
                  <a:pt x="423408" y="933793"/>
                  <a:pt x="446449" y="937648"/>
                </a:cubicBezTo>
                <a:lnTo>
                  <a:pt x="457535" y="939033"/>
                </a:lnTo>
                <a:lnTo>
                  <a:pt x="476668" y="1015566"/>
                </a:lnTo>
                <a:lnTo>
                  <a:pt x="557924" y="1015566"/>
                </a:lnTo>
                <a:lnTo>
                  <a:pt x="577108" y="938831"/>
                </a:lnTo>
                <a:lnTo>
                  <a:pt x="603193" y="934850"/>
                </a:lnTo>
                <a:cubicBezTo>
                  <a:pt x="627470" y="929882"/>
                  <a:pt x="650996" y="922850"/>
                  <a:pt x="673578" y="913945"/>
                </a:cubicBezTo>
                <a:lnTo>
                  <a:pt x="676595" y="912603"/>
                </a:lnTo>
                <a:lnTo>
                  <a:pt x="731246" y="969125"/>
                </a:lnTo>
                <a:lnTo>
                  <a:pt x="801616" y="928497"/>
                </a:lnTo>
                <a:lnTo>
                  <a:pt x="779895" y="852564"/>
                </a:lnTo>
                <a:lnTo>
                  <a:pt x="796221" y="839576"/>
                </a:lnTo>
                <a:cubicBezTo>
                  <a:pt x="807498" y="829807"/>
                  <a:pt x="818257" y="819456"/>
                  <a:pt x="828452" y="808570"/>
                </a:cubicBezTo>
                <a:lnTo>
                  <a:pt x="852612" y="779908"/>
                </a:lnTo>
                <a:lnTo>
                  <a:pt x="928497" y="801616"/>
                </a:lnTo>
                <a:lnTo>
                  <a:pt x="969125" y="731246"/>
                </a:lnTo>
                <a:lnTo>
                  <a:pt x="912229" y="676233"/>
                </a:lnTo>
                <a:lnTo>
                  <a:pt x="920694" y="655232"/>
                </a:lnTo>
                <a:cubicBezTo>
                  <a:pt x="928089" y="633601"/>
                  <a:pt x="933793" y="611185"/>
                  <a:pt x="937647" y="588143"/>
                </a:cubicBezTo>
                <a:lnTo>
                  <a:pt x="939033" y="577058"/>
                </a:lnTo>
                <a:lnTo>
                  <a:pt x="1015566" y="557924"/>
                </a:lnTo>
                <a:lnTo>
                  <a:pt x="1015566" y="476668"/>
                </a:lnTo>
                <a:lnTo>
                  <a:pt x="938941" y="457512"/>
                </a:lnTo>
                <a:lnTo>
                  <a:pt x="936852" y="441850"/>
                </a:lnTo>
                <a:cubicBezTo>
                  <a:pt x="933024" y="420422"/>
                  <a:pt x="927596" y="399550"/>
                  <a:pt x="920694" y="379361"/>
                </a:cubicBezTo>
                <a:lnTo>
                  <a:pt x="912513" y="358085"/>
                </a:lnTo>
                <a:lnTo>
                  <a:pt x="969125" y="303346"/>
                </a:lnTo>
                <a:lnTo>
                  <a:pt x="928497" y="232976"/>
                </a:lnTo>
                <a:lnTo>
                  <a:pt x="852644" y="254675"/>
                </a:lnTo>
                <a:lnTo>
                  <a:pt x="843315" y="242747"/>
                </a:lnTo>
                <a:cubicBezTo>
                  <a:pt x="828166" y="224777"/>
                  <a:pt x="811558" y="208077"/>
                  <a:pt x="793674" y="192829"/>
                </a:cubicBezTo>
                <a:lnTo>
                  <a:pt x="779895" y="182028"/>
                </a:lnTo>
                <a:lnTo>
                  <a:pt x="801616" y="106095"/>
                </a:lnTo>
                <a:lnTo>
                  <a:pt x="731246" y="65467"/>
                </a:lnTo>
                <a:lnTo>
                  <a:pt x="676568" y="122016"/>
                </a:lnTo>
                <a:lnTo>
                  <a:pt x="672518" y="120231"/>
                </a:lnTo>
                <a:cubicBezTo>
                  <a:pt x="650260" y="111524"/>
                  <a:pt x="627091" y="104633"/>
                  <a:pt x="603193" y="99743"/>
                </a:cubicBezTo>
                <a:lnTo>
                  <a:pt x="577108" y="95762"/>
                </a:lnTo>
                <a:close/>
                <a:moveTo>
                  <a:pt x="559475" y="0"/>
                </a:moveTo>
                <a:lnTo>
                  <a:pt x="579392" y="79666"/>
                </a:lnTo>
                <a:lnTo>
                  <a:pt x="606472" y="83799"/>
                </a:lnTo>
                <a:cubicBezTo>
                  <a:pt x="631283" y="88876"/>
                  <a:pt x="655337" y="96029"/>
                  <a:pt x="678445" y="105070"/>
                </a:cubicBezTo>
                <a:lnTo>
                  <a:pt x="682650" y="106923"/>
                </a:lnTo>
                <a:lnTo>
                  <a:pt x="739416" y="48215"/>
                </a:lnTo>
                <a:lnTo>
                  <a:pt x="812472" y="90394"/>
                </a:lnTo>
                <a:lnTo>
                  <a:pt x="789922" y="169226"/>
                </a:lnTo>
                <a:lnTo>
                  <a:pt x="804228" y="180439"/>
                </a:lnTo>
                <a:cubicBezTo>
                  <a:pt x="822794" y="196269"/>
                  <a:pt x="840036" y="213607"/>
                  <a:pt x="855763" y="232264"/>
                </a:cubicBezTo>
                <a:lnTo>
                  <a:pt x="865449" y="244647"/>
                </a:lnTo>
                <a:lnTo>
                  <a:pt x="944198" y="222120"/>
                </a:lnTo>
                <a:lnTo>
                  <a:pt x="986377" y="295177"/>
                </a:lnTo>
                <a:lnTo>
                  <a:pt x="927604" y="352005"/>
                </a:lnTo>
                <a:lnTo>
                  <a:pt x="936098" y="374094"/>
                </a:lnTo>
                <a:cubicBezTo>
                  <a:pt x="943262" y="395054"/>
                  <a:pt x="948898" y="416723"/>
                  <a:pt x="952872" y="438969"/>
                </a:cubicBezTo>
                <a:lnTo>
                  <a:pt x="955041" y="455229"/>
                </a:lnTo>
                <a:lnTo>
                  <a:pt x="1034592" y="475116"/>
                </a:lnTo>
                <a:lnTo>
                  <a:pt x="1034592" y="559476"/>
                </a:lnTo>
                <a:lnTo>
                  <a:pt x="955137" y="579340"/>
                </a:lnTo>
                <a:lnTo>
                  <a:pt x="953698" y="590848"/>
                </a:lnTo>
                <a:cubicBezTo>
                  <a:pt x="949696" y="614770"/>
                  <a:pt x="943775" y="638042"/>
                  <a:pt x="936098" y="660499"/>
                </a:cubicBezTo>
                <a:lnTo>
                  <a:pt x="927310" y="682302"/>
                </a:lnTo>
                <a:lnTo>
                  <a:pt x="986377" y="739415"/>
                </a:lnTo>
                <a:lnTo>
                  <a:pt x="944198" y="812473"/>
                </a:lnTo>
                <a:lnTo>
                  <a:pt x="865416" y="789936"/>
                </a:lnTo>
                <a:lnTo>
                  <a:pt x="840333" y="819692"/>
                </a:lnTo>
                <a:cubicBezTo>
                  <a:pt x="829749" y="830994"/>
                  <a:pt x="818579" y="841740"/>
                  <a:pt x="806871" y="851882"/>
                </a:cubicBezTo>
                <a:lnTo>
                  <a:pt x="789922" y="865366"/>
                </a:lnTo>
                <a:lnTo>
                  <a:pt x="812472" y="944198"/>
                </a:lnTo>
                <a:lnTo>
                  <a:pt x="739416" y="986377"/>
                </a:lnTo>
                <a:lnTo>
                  <a:pt x="682678" y="927698"/>
                </a:lnTo>
                <a:lnTo>
                  <a:pt x="679545" y="929091"/>
                </a:lnTo>
                <a:cubicBezTo>
                  <a:pt x="656101" y="938336"/>
                  <a:pt x="631677" y="945636"/>
                  <a:pt x="606473" y="950794"/>
                </a:cubicBezTo>
                <a:lnTo>
                  <a:pt x="579392" y="954927"/>
                </a:lnTo>
                <a:lnTo>
                  <a:pt x="559476" y="1034592"/>
                </a:lnTo>
                <a:lnTo>
                  <a:pt x="475117" y="1034592"/>
                </a:lnTo>
                <a:lnTo>
                  <a:pt x="455253" y="955137"/>
                </a:lnTo>
                <a:lnTo>
                  <a:pt x="443744" y="953698"/>
                </a:lnTo>
                <a:cubicBezTo>
                  <a:pt x="419823" y="949696"/>
                  <a:pt x="396551" y="943775"/>
                  <a:pt x="374093" y="936098"/>
                </a:cubicBezTo>
                <a:lnTo>
                  <a:pt x="352290" y="927310"/>
                </a:lnTo>
                <a:lnTo>
                  <a:pt x="295177" y="986377"/>
                </a:lnTo>
                <a:lnTo>
                  <a:pt x="222120" y="944198"/>
                </a:lnTo>
                <a:lnTo>
                  <a:pt x="244656" y="865415"/>
                </a:lnTo>
                <a:lnTo>
                  <a:pt x="214900" y="840333"/>
                </a:lnTo>
                <a:cubicBezTo>
                  <a:pt x="203599" y="829750"/>
                  <a:pt x="192852" y="818579"/>
                  <a:pt x="182711" y="806871"/>
                </a:cubicBezTo>
                <a:lnTo>
                  <a:pt x="169227" y="789922"/>
                </a:lnTo>
                <a:lnTo>
                  <a:pt x="90395" y="812472"/>
                </a:lnTo>
                <a:lnTo>
                  <a:pt x="48215" y="739415"/>
                </a:lnTo>
                <a:lnTo>
                  <a:pt x="106895" y="682678"/>
                </a:lnTo>
                <a:lnTo>
                  <a:pt x="105502" y="679545"/>
                </a:lnTo>
                <a:cubicBezTo>
                  <a:pt x="96257" y="656101"/>
                  <a:pt x="88957" y="631677"/>
                  <a:pt x="83799" y="606473"/>
                </a:cubicBezTo>
                <a:lnTo>
                  <a:pt x="79666" y="579392"/>
                </a:lnTo>
                <a:lnTo>
                  <a:pt x="0" y="559476"/>
                </a:lnTo>
                <a:lnTo>
                  <a:pt x="0" y="475117"/>
                </a:lnTo>
                <a:lnTo>
                  <a:pt x="79456" y="455253"/>
                </a:lnTo>
                <a:lnTo>
                  <a:pt x="80894" y="443745"/>
                </a:lnTo>
                <a:cubicBezTo>
                  <a:pt x="84897" y="419823"/>
                  <a:pt x="90818" y="396551"/>
                  <a:pt x="98495" y="374094"/>
                </a:cubicBezTo>
                <a:lnTo>
                  <a:pt x="107283" y="352290"/>
                </a:lnTo>
                <a:lnTo>
                  <a:pt x="48215" y="295177"/>
                </a:lnTo>
                <a:lnTo>
                  <a:pt x="90395" y="222120"/>
                </a:lnTo>
                <a:lnTo>
                  <a:pt x="169177" y="244656"/>
                </a:lnTo>
                <a:lnTo>
                  <a:pt x="194259" y="214900"/>
                </a:lnTo>
                <a:cubicBezTo>
                  <a:pt x="204843" y="203599"/>
                  <a:pt x="216013" y="192853"/>
                  <a:pt x="227721" y="182711"/>
                </a:cubicBezTo>
                <a:lnTo>
                  <a:pt x="244671" y="169227"/>
                </a:lnTo>
                <a:lnTo>
                  <a:pt x="222120" y="90395"/>
                </a:lnTo>
                <a:lnTo>
                  <a:pt x="295177" y="48215"/>
                </a:lnTo>
                <a:lnTo>
                  <a:pt x="351915" y="106895"/>
                </a:lnTo>
                <a:lnTo>
                  <a:pt x="355047" y="105502"/>
                </a:lnTo>
                <a:cubicBezTo>
                  <a:pt x="378492" y="96257"/>
                  <a:pt x="402915" y="88957"/>
                  <a:pt x="428120" y="83799"/>
                </a:cubicBezTo>
                <a:lnTo>
                  <a:pt x="455200" y="79666"/>
                </a:lnTo>
                <a:lnTo>
                  <a:pt x="475116" y="1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</a:ln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BCC2B4D6-2DF9-4A11-8720-156B501BC35D}"/>
              </a:ext>
            </a:extLst>
          </p:cNvPr>
          <p:cNvSpPr/>
          <p:nvPr/>
        </p:nvSpPr>
        <p:spPr>
          <a:xfrm>
            <a:off x="923680" y="-2133811"/>
            <a:ext cx="3036100" cy="3036100"/>
          </a:xfrm>
          <a:custGeom>
            <a:avLst/>
            <a:gdLst>
              <a:gd name="connsiteX0" fmla="*/ 557924 w 1034592"/>
              <a:gd name="connsiteY0" fmla="*/ 19026 h 1034592"/>
              <a:gd name="connsiteX1" fmla="*/ 476668 w 1034592"/>
              <a:gd name="connsiteY1" fmla="*/ 19026 h 1034592"/>
              <a:gd name="connsiteX2" fmla="*/ 457484 w 1034592"/>
              <a:gd name="connsiteY2" fmla="*/ 95762 h 1034592"/>
              <a:gd name="connsiteX3" fmla="*/ 431399 w 1034592"/>
              <a:gd name="connsiteY3" fmla="*/ 99743 h 1034592"/>
              <a:gd name="connsiteX4" fmla="*/ 361015 w 1034592"/>
              <a:gd name="connsiteY4" fmla="*/ 120647 h 1034592"/>
              <a:gd name="connsiteX5" fmla="*/ 357998 w 1034592"/>
              <a:gd name="connsiteY5" fmla="*/ 121989 h 1034592"/>
              <a:gd name="connsiteX6" fmla="*/ 303346 w 1034592"/>
              <a:gd name="connsiteY6" fmla="*/ 65467 h 1034592"/>
              <a:gd name="connsiteX7" fmla="*/ 232976 w 1034592"/>
              <a:gd name="connsiteY7" fmla="*/ 106096 h 1034592"/>
              <a:gd name="connsiteX8" fmla="*/ 254698 w 1034592"/>
              <a:gd name="connsiteY8" fmla="*/ 182029 h 1034592"/>
              <a:gd name="connsiteX9" fmla="*/ 238372 w 1034592"/>
              <a:gd name="connsiteY9" fmla="*/ 195017 h 1034592"/>
              <a:gd name="connsiteX10" fmla="*/ 206140 w 1034592"/>
              <a:gd name="connsiteY10" fmla="*/ 226022 h 1034592"/>
              <a:gd name="connsiteX11" fmla="*/ 181981 w 1034592"/>
              <a:gd name="connsiteY11" fmla="*/ 254684 h 1034592"/>
              <a:gd name="connsiteX12" fmla="*/ 106096 w 1034592"/>
              <a:gd name="connsiteY12" fmla="*/ 232976 h 1034592"/>
              <a:gd name="connsiteX13" fmla="*/ 65467 w 1034592"/>
              <a:gd name="connsiteY13" fmla="*/ 303346 h 1034592"/>
              <a:gd name="connsiteX14" fmla="*/ 122363 w 1034592"/>
              <a:gd name="connsiteY14" fmla="*/ 358359 h 1034592"/>
              <a:gd name="connsiteX15" fmla="*/ 113898 w 1034592"/>
              <a:gd name="connsiteY15" fmla="*/ 379361 h 1034592"/>
              <a:gd name="connsiteX16" fmla="*/ 96945 w 1034592"/>
              <a:gd name="connsiteY16" fmla="*/ 446450 h 1034592"/>
              <a:gd name="connsiteX17" fmla="*/ 95559 w 1034592"/>
              <a:gd name="connsiteY17" fmla="*/ 457535 h 1034592"/>
              <a:gd name="connsiteX18" fmla="*/ 19026 w 1034592"/>
              <a:gd name="connsiteY18" fmla="*/ 476668 h 1034592"/>
              <a:gd name="connsiteX19" fmla="*/ 19026 w 1034592"/>
              <a:gd name="connsiteY19" fmla="*/ 557924 h 1034592"/>
              <a:gd name="connsiteX20" fmla="*/ 95762 w 1034592"/>
              <a:gd name="connsiteY20" fmla="*/ 577108 h 1034592"/>
              <a:gd name="connsiteX21" fmla="*/ 99743 w 1034592"/>
              <a:gd name="connsiteY21" fmla="*/ 603193 h 1034592"/>
              <a:gd name="connsiteX22" fmla="*/ 120647 w 1034592"/>
              <a:gd name="connsiteY22" fmla="*/ 673578 h 1034592"/>
              <a:gd name="connsiteX23" fmla="*/ 121989 w 1034592"/>
              <a:gd name="connsiteY23" fmla="*/ 676595 h 1034592"/>
              <a:gd name="connsiteX24" fmla="*/ 65467 w 1034592"/>
              <a:gd name="connsiteY24" fmla="*/ 731246 h 1034592"/>
              <a:gd name="connsiteX25" fmla="*/ 106096 w 1034592"/>
              <a:gd name="connsiteY25" fmla="*/ 801616 h 1034592"/>
              <a:gd name="connsiteX26" fmla="*/ 182029 w 1034592"/>
              <a:gd name="connsiteY26" fmla="*/ 779895 h 1034592"/>
              <a:gd name="connsiteX27" fmla="*/ 195017 w 1034592"/>
              <a:gd name="connsiteY27" fmla="*/ 796221 h 1034592"/>
              <a:gd name="connsiteX28" fmla="*/ 226022 w 1034592"/>
              <a:gd name="connsiteY28" fmla="*/ 828452 h 1034592"/>
              <a:gd name="connsiteX29" fmla="*/ 254684 w 1034592"/>
              <a:gd name="connsiteY29" fmla="*/ 852612 h 1034592"/>
              <a:gd name="connsiteX30" fmla="*/ 232976 w 1034592"/>
              <a:gd name="connsiteY30" fmla="*/ 928497 h 1034592"/>
              <a:gd name="connsiteX31" fmla="*/ 303346 w 1034592"/>
              <a:gd name="connsiteY31" fmla="*/ 969125 h 1034592"/>
              <a:gd name="connsiteX32" fmla="*/ 358359 w 1034592"/>
              <a:gd name="connsiteY32" fmla="*/ 912229 h 1034592"/>
              <a:gd name="connsiteX33" fmla="*/ 379360 w 1034592"/>
              <a:gd name="connsiteY33" fmla="*/ 920694 h 1034592"/>
              <a:gd name="connsiteX34" fmla="*/ 446449 w 1034592"/>
              <a:gd name="connsiteY34" fmla="*/ 937648 h 1034592"/>
              <a:gd name="connsiteX35" fmla="*/ 457535 w 1034592"/>
              <a:gd name="connsiteY35" fmla="*/ 939033 h 1034592"/>
              <a:gd name="connsiteX36" fmla="*/ 476668 w 1034592"/>
              <a:gd name="connsiteY36" fmla="*/ 1015566 h 1034592"/>
              <a:gd name="connsiteX37" fmla="*/ 557924 w 1034592"/>
              <a:gd name="connsiteY37" fmla="*/ 1015566 h 1034592"/>
              <a:gd name="connsiteX38" fmla="*/ 577108 w 1034592"/>
              <a:gd name="connsiteY38" fmla="*/ 938831 h 1034592"/>
              <a:gd name="connsiteX39" fmla="*/ 603193 w 1034592"/>
              <a:gd name="connsiteY39" fmla="*/ 934850 h 1034592"/>
              <a:gd name="connsiteX40" fmla="*/ 673578 w 1034592"/>
              <a:gd name="connsiteY40" fmla="*/ 913945 h 1034592"/>
              <a:gd name="connsiteX41" fmla="*/ 676595 w 1034592"/>
              <a:gd name="connsiteY41" fmla="*/ 912603 h 1034592"/>
              <a:gd name="connsiteX42" fmla="*/ 731246 w 1034592"/>
              <a:gd name="connsiteY42" fmla="*/ 969125 h 1034592"/>
              <a:gd name="connsiteX43" fmla="*/ 801616 w 1034592"/>
              <a:gd name="connsiteY43" fmla="*/ 928497 h 1034592"/>
              <a:gd name="connsiteX44" fmla="*/ 779895 w 1034592"/>
              <a:gd name="connsiteY44" fmla="*/ 852564 h 1034592"/>
              <a:gd name="connsiteX45" fmla="*/ 796221 w 1034592"/>
              <a:gd name="connsiteY45" fmla="*/ 839576 h 1034592"/>
              <a:gd name="connsiteX46" fmla="*/ 828452 w 1034592"/>
              <a:gd name="connsiteY46" fmla="*/ 808570 h 1034592"/>
              <a:gd name="connsiteX47" fmla="*/ 852612 w 1034592"/>
              <a:gd name="connsiteY47" fmla="*/ 779908 h 1034592"/>
              <a:gd name="connsiteX48" fmla="*/ 928497 w 1034592"/>
              <a:gd name="connsiteY48" fmla="*/ 801616 h 1034592"/>
              <a:gd name="connsiteX49" fmla="*/ 969125 w 1034592"/>
              <a:gd name="connsiteY49" fmla="*/ 731246 h 1034592"/>
              <a:gd name="connsiteX50" fmla="*/ 912229 w 1034592"/>
              <a:gd name="connsiteY50" fmla="*/ 676233 h 1034592"/>
              <a:gd name="connsiteX51" fmla="*/ 920694 w 1034592"/>
              <a:gd name="connsiteY51" fmla="*/ 655232 h 1034592"/>
              <a:gd name="connsiteX52" fmla="*/ 937647 w 1034592"/>
              <a:gd name="connsiteY52" fmla="*/ 588143 h 1034592"/>
              <a:gd name="connsiteX53" fmla="*/ 939033 w 1034592"/>
              <a:gd name="connsiteY53" fmla="*/ 577058 h 1034592"/>
              <a:gd name="connsiteX54" fmla="*/ 1015566 w 1034592"/>
              <a:gd name="connsiteY54" fmla="*/ 557924 h 1034592"/>
              <a:gd name="connsiteX55" fmla="*/ 1015566 w 1034592"/>
              <a:gd name="connsiteY55" fmla="*/ 476668 h 1034592"/>
              <a:gd name="connsiteX56" fmla="*/ 938941 w 1034592"/>
              <a:gd name="connsiteY56" fmla="*/ 457512 h 1034592"/>
              <a:gd name="connsiteX57" fmla="*/ 936852 w 1034592"/>
              <a:gd name="connsiteY57" fmla="*/ 441850 h 1034592"/>
              <a:gd name="connsiteX58" fmla="*/ 920694 w 1034592"/>
              <a:gd name="connsiteY58" fmla="*/ 379361 h 1034592"/>
              <a:gd name="connsiteX59" fmla="*/ 912513 w 1034592"/>
              <a:gd name="connsiteY59" fmla="*/ 358085 h 1034592"/>
              <a:gd name="connsiteX60" fmla="*/ 969125 w 1034592"/>
              <a:gd name="connsiteY60" fmla="*/ 303346 h 1034592"/>
              <a:gd name="connsiteX61" fmla="*/ 928497 w 1034592"/>
              <a:gd name="connsiteY61" fmla="*/ 232976 h 1034592"/>
              <a:gd name="connsiteX62" fmla="*/ 852644 w 1034592"/>
              <a:gd name="connsiteY62" fmla="*/ 254675 h 1034592"/>
              <a:gd name="connsiteX63" fmla="*/ 843315 w 1034592"/>
              <a:gd name="connsiteY63" fmla="*/ 242747 h 1034592"/>
              <a:gd name="connsiteX64" fmla="*/ 793674 w 1034592"/>
              <a:gd name="connsiteY64" fmla="*/ 192829 h 1034592"/>
              <a:gd name="connsiteX65" fmla="*/ 779895 w 1034592"/>
              <a:gd name="connsiteY65" fmla="*/ 182028 h 1034592"/>
              <a:gd name="connsiteX66" fmla="*/ 801616 w 1034592"/>
              <a:gd name="connsiteY66" fmla="*/ 106095 h 1034592"/>
              <a:gd name="connsiteX67" fmla="*/ 731246 w 1034592"/>
              <a:gd name="connsiteY67" fmla="*/ 65467 h 1034592"/>
              <a:gd name="connsiteX68" fmla="*/ 676568 w 1034592"/>
              <a:gd name="connsiteY68" fmla="*/ 122016 h 1034592"/>
              <a:gd name="connsiteX69" fmla="*/ 672518 w 1034592"/>
              <a:gd name="connsiteY69" fmla="*/ 120231 h 1034592"/>
              <a:gd name="connsiteX70" fmla="*/ 603193 w 1034592"/>
              <a:gd name="connsiteY70" fmla="*/ 99743 h 1034592"/>
              <a:gd name="connsiteX71" fmla="*/ 577108 w 1034592"/>
              <a:gd name="connsiteY71" fmla="*/ 95762 h 1034592"/>
              <a:gd name="connsiteX72" fmla="*/ 559475 w 1034592"/>
              <a:gd name="connsiteY72" fmla="*/ 0 h 1034592"/>
              <a:gd name="connsiteX73" fmla="*/ 579392 w 1034592"/>
              <a:gd name="connsiteY73" fmla="*/ 79666 h 1034592"/>
              <a:gd name="connsiteX74" fmla="*/ 606472 w 1034592"/>
              <a:gd name="connsiteY74" fmla="*/ 83799 h 1034592"/>
              <a:gd name="connsiteX75" fmla="*/ 678445 w 1034592"/>
              <a:gd name="connsiteY75" fmla="*/ 105070 h 1034592"/>
              <a:gd name="connsiteX76" fmla="*/ 682650 w 1034592"/>
              <a:gd name="connsiteY76" fmla="*/ 106923 h 1034592"/>
              <a:gd name="connsiteX77" fmla="*/ 739416 w 1034592"/>
              <a:gd name="connsiteY77" fmla="*/ 48215 h 1034592"/>
              <a:gd name="connsiteX78" fmla="*/ 812472 w 1034592"/>
              <a:gd name="connsiteY78" fmla="*/ 90394 h 1034592"/>
              <a:gd name="connsiteX79" fmla="*/ 789922 w 1034592"/>
              <a:gd name="connsiteY79" fmla="*/ 169226 h 1034592"/>
              <a:gd name="connsiteX80" fmla="*/ 804228 w 1034592"/>
              <a:gd name="connsiteY80" fmla="*/ 180439 h 1034592"/>
              <a:gd name="connsiteX81" fmla="*/ 855763 w 1034592"/>
              <a:gd name="connsiteY81" fmla="*/ 232264 h 1034592"/>
              <a:gd name="connsiteX82" fmla="*/ 865449 w 1034592"/>
              <a:gd name="connsiteY82" fmla="*/ 244647 h 1034592"/>
              <a:gd name="connsiteX83" fmla="*/ 944198 w 1034592"/>
              <a:gd name="connsiteY83" fmla="*/ 222120 h 1034592"/>
              <a:gd name="connsiteX84" fmla="*/ 986377 w 1034592"/>
              <a:gd name="connsiteY84" fmla="*/ 295177 h 1034592"/>
              <a:gd name="connsiteX85" fmla="*/ 927604 w 1034592"/>
              <a:gd name="connsiteY85" fmla="*/ 352005 h 1034592"/>
              <a:gd name="connsiteX86" fmla="*/ 936098 w 1034592"/>
              <a:gd name="connsiteY86" fmla="*/ 374094 h 1034592"/>
              <a:gd name="connsiteX87" fmla="*/ 952872 w 1034592"/>
              <a:gd name="connsiteY87" fmla="*/ 438969 h 1034592"/>
              <a:gd name="connsiteX88" fmla="*/ 955041 w 1034592"/>
              <a:gd name="connsiteY88" fmla="*/ 455229 h 1034592"/>
              <a:gd name="connsiteX89" fmla="*/ 1034592 w 1034592"/>
              <a:gd name="connsiteY89" fmla="*/ 475116 h 1034592"/>
              <a:gd name="connsiteX90" fmla="*/ 1034592 w 1034592"/>
              <a:gd name="connsiteY90" fmla="*/ 559476 h 1034592"/>
              <a:gd name="connsiteX91" fmla="*/ 955137 w 1034592"/>
              <a:gd name="connsiteY91" fmla="*/ 579340 h 1034592"/>
              <a:gd name="connsiteX92" fmla="*/ 953698 w 1034592"/>
              <a:gd name="connsiteY92" fmla="*/ 590848 h 1034592"/>
              <a:gd name="connsiteX93" fmla="*/ 936098 w 1034592"/>
              <a:gd name="connsiteY93" fmla="*/ 660499 h 1034592"/>
              <a:gd name="connsiteX94" fmla="*/ 927310 w 1034592"/>
              <a:gd name="connsiteY94" fmla="*/ 682302 h 1034592"/>
              <a:gd name="connsiteX95" fmla="*/ 986377 w 1034592"/>
              <a:gd name="connsiteY95" fmla="*/ 739415 h 1034592"/>
              <a:gd name="connsiteX96" fmla="*/ 944198 w 1034592"/>
              <a:gd name="connsiteY96" fmla="*/ 812473 h 1034592"/>
              <a:gd name="connsiteX97" fmla="*/ 865416 w 1034592"/>
              <a:gd name="connsiteY97" fmla="*/ 789936 h 1034592"/>
              <a:gd name="connsiteX98" fmla="*/ 840333 w 1034592"/>
              <a:gd name="connsiteY98" fmla="*/ 819692 h 1034592"/>
              <a:gd name="connsiteX99" fmla="*/ 806871 w 1034592"/>
              <a:gd name="connsiteY99" fmla="*/ 851882 h 1034592"/>
              <a:gd name="connsiteX100" fmla="*/ 789922 w 1034592"/>
              <a:gd name="connsiteY100" fmla="*/ 865366 h 1034592"/>
              <a:gd name="connsiteX101" fmla="*/ 812472 w 1034592"/>
              <a:gd name="connsiteY101" fmla="*/ 944198 h 1034592"/>
              <a:gd name="connsiteX102" fmla="*/ 739416 w 1034592"/>
              <a:gd name="connsiteY102" fmla="*/ 986377 h 1034592"/>
              <a:gd name="connsiteX103" fmla="*/ 682678 w 1034592"/>
              <a:gd name="connsiteY103" fmla="*/ 927698 h 1034592"/>
              <a:gd name="connsiteX104" fmla="*/ 679545 w 1034592"/>
              <a:gd name="connsiteY104" fmla="*/ 929091 h 1034592"/>
              <a:gd name="connsiteX105" fmla="*/ 606473 w 1034592"/>
              <a:gd name="connsiteY105" fmla="*/ 950794 h 1034592"/>
              <a:gd name="connsiteX106" fmla="*/ 579392 w 1034592"/>
              <a:gd name="connsiteY106" fmla="*/ 954927 h 1034592"/>
              <a:gd name="connsiteX107" fmla="*/ 559476 w 1034592"/>
              <a:gd name="connsiteY107" fmla="*/ 1034592 h 1034592"/>
              <a:gd name="connsiteX108" fmla="*/ 475117 w 1034592"/>
              <a:gd name="connsiteY108" fmla="*/ 1034592 h 1034592"/>
              <a:gd name="connsiteX109" fmla="*/ 455253 w 1034592"/>
              <a:gd name="connsiteY109" fmla="*/ 955137 h 1034592"/>
              <a:gd name="connsiteX110" fmla="*/ 443744 w 1034592"/>
              <a:gd name="connsiteY110" fmla="*/ 953698 h 1034592"/>
              <a:gd name="connsiteX111" fmla="*/ 374093 w 1034592"/>
              <a:gd name="connsiteY111" fmla="*/ 936098 h 1034592"/>
              <a:gd name="connsiteX112" fmla="*/ 352290 w 1034592"/>
              <a:gd name="connsiteY112" fmla="*/ 927310 h 1034592"/>
              <a:gd name="connsiteX113" fmla="*/ 295177 w 1034592"/>
              <a:gd name="connsiteY113" fmla="*/ 986377 h 1034592"/>
              <a:gd name="connsiteX114" fmla="*/ 222120 w 1034592"/>
              <a:gd name="connsiteY114" fmla="*/ 944198 h 1034592"/>
              <a:gd name="connsiteX115" fmla="*/ 244656 w 1034592"/>
              <a:gd name="connsiteY115" fmla="*/ 865415 h 1034592"/>
              <a:gd name="connsiteX116" fmla="*/ 214900 w 1034592"/>
              <a:gd name="connsiteY116" fmla="*/ 840333 h 1034592"/>
              <a:gd name="connsiteX117" fmla="*/ 182711 w 1034592"/>
              <a:gd name="connsiteY117" fmla="*/ 806871 h 1034592"/>
              <a:gd name="connsiteX118" fmla="*/ 169227 w 1034592"/>
              <a:gd name="connsiteY118" fmla="*/ 789922 h 1034592"/>
              <a:gd name="connsiteX119" fmla="*/ 90395 w 1034592"/>
              <a:gd name="connsiteY119" fmla="*/ 812472 h 1034592"/>
              <a:gd name="connsiteX120" fmla="*/ 48215 w 1034592"/>
              <a:gd name="connsiteY120" fmla="*/ 739415 h 1034592"/>
              <a:gd name="connsiteX121" fmla="*/ 106895 w 1034592"/>
              <a:gd name="connsiteY121" fmla="*/ 682678 h 1034592"/>
              <a:gd name="connsiteX122" fmla="*/ 105502 w 1034592"/>
              <a:gd name="connsiteY122" fmla="*/ 679545 h 1034592"/>
              <a:gd name="connsiteX123" fmla="*/ 83799 w 1034592"/>
              <a:gd name="connsiteY123" fmla="*/ 606473 h 1034592"/>
              <a:gd name="connsiteX124" fmla="*/ 79666 w 1034592"/>
              <a:gd name="connsiteY124" fmla="*/ 579392 h 1034592"/>
              <a:gd name="connsiteX125" fmla="*/ 0 w 1034592"/>
              <a:gd name="connsiteY125" fmla="*/ 559476 h 1034592"/>
              <a:gd name="connsiteX126" fmla="*/ 0 w 1034592"/>
              <a:gd name="connsiteY126" fmla="*/ 475117 h 1034592"/>
              <a:gd name="connsiteX127" fmla="*/ 79456 w 1034592"/>
              <a:gd name="connsiteY127" fmla="*/ 455253 h 1034592"/>
              <a:gd name="connsiteX128" fmla="*/ 80894 w 1034592"/>
              <a:gd name="connsiteY128" fmla="*/ 443745 h 1034592"/>
              <a:gd name="connsiteX129" fmla="*/ 98495 w 1034592"/>
              <a:gd name="connsiteY129" fmla="*/ 374094 h 1034592"/>
              <a:gd name="connsiteX130" fmla="*/ 107283 w 1034592"/>
              <a:gd name="connsiteY130" fmla="*/ 352290 h 1034592"/>
              <a:gd name="connsiteX131" fmla="*/ 48215 w 1034592"/>
              <a:gd name="connsiteY131" fmla="*/ 295177 h 1034592"/>
              <a:gd name="connsiteX132" fmla="*/ 90395 w 1034592"/>
              <a:gd name="connsiteY132" fmla="*/ 222120 h 1034592"/>
              <a:gd name="connsiteX133" fmla="*/ 169177 w 1034592"/>
              <a:gd name="connsiteY133" fmla="*/ 244656 h 1034592"/>
              <a:gd name="connsiteX134" fmla="*/ 194259 w 1034592"/>
              <a:gd name="connsiteY134" fmla="*/ 214900 h 1034592"/>
              <a:gd name="connsiteX135" fmla="*/ 227721 w 1034592"/>
              <a:gd name="connsiteY135" fmla="*/ 182711 h 1034592"/>
              <a:gd name="connsiteX136" fmla="*/ 244671 w 1034592"/>
              <a:gd name="connsiteY136" fmla="*/ 169227 h 1034592"/>
              <a:gd name="connsiteX137" fmla="*/ 222120 w 1034592"/>
              <a:gd name="connsiteY137" fmla="*/ 90395 h 1034592"/>
              <a:gd name="connsiteX138" fmla="*/ 295177 w 1034592"/>
              <a:gd name="connsiteY138" fmla="*/ 48215 h 1034592"/>
              <a:gd name="connsiteX139" fmla="*/ 351915 w 1034592"/>
              <a:gd name="connsiteY139" fmla="*/ 106895 h 1034592"/>
              <a:gd name="connsiteX140" fmla="*/ 355047 w 1034592"/>
              <a:gd name="connsiteY140" fmla="*/ 105502 h 1034592"/>
              <a:gd name="connsiteX141" fmla="*/ 428120 w 1034592"/>
              <a:gd name="connsiteY141" fmla="*/ 83799 h 1034592"/>
              <a:gd name="connsiteX142" fmla="*/ 455200 w 1034592"/>
              <a:gd name="connsiteY142" fmla="*/ 79666 h 1034592"/>
              <a:gd name="connsiteX143" fmla="*/ 475116 w 1034592"/>
              <a:gd name="connsiteY143" fmla="*/ 1 h 103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34592" h="1034592">
                <a:moveTo>
                  <a:pt x="557924" y="19026"/>
                </a:moveTo>
                <a:lnTo>
                  <a:pt x="476668" y="19026"/>
                </a:lnTo>
                <a:lnTo>
                  <a:pt x="457484" y="95762"/>
                </a:lnTo>
                <a:lnTo>
                  <a:pt x="431399" y="99743"/>
                </a:lnTo>
                <a:cubicBezTo>
                  <a:pt x="407122" y="104711"/>
                  <a:pt x="383597" y="111743"/>
                  <a:pt x="361015" y="120647"/>
                </a:cubicBezTo>
                <a:lnTo>
                  <a:pt x="357998" y="121989"/>
                </a:lnTo>
                <a:lnTo>
                  <a:pt x="303346" y="65467"/>
                </a:lnTo>
                <a:lnTo>
                  <a:pt x="232976" y="106096"/>
                </a:lnTo>
                <a:lnTo>
                  <a:pt x="254698" y="182029"/>
                </a:lnTo>
                <a:lnTo>
                  <a:pt x="238372" y="195017"/>
                </a:lnTo>
                <a:cubicBezTo>
                  <a:pt x="227094" y="204786"/>
                  <a:pt x="216335" y="215136"/>
                  <a:pt x="206140" y="226022"/>
                </a:cubicBezTo>
                <a:lnTo>
                  <a:pt x="181981" y="254684"/>
                </a:lnTo>
                <a:lnTo>
                  <a:pt x="106096" y="232976"/>
                </a:lnTo>
                <a:lnTo>
                  <a:pt x="65467" y="303346"/>
                </a:lnTo>
                <a:lnTo>
                  <a:pt x="122363" y="358359"/>
                </a:lnTo>
                <a:lnTo>
                  <a:pt x="113898" y="379361"/>
                </a:lnTo>
                <a:cubicBezTo>
                  <a:pt x="106504" y="400992"/>
                  <a:pt x="100800" y="423408"/>
                  <a:pt x="96945" y="446450"/>
                </a:cubicBezTo>
                <a:lnTo>
                  <a:pt x="95559" y="457535"/>
                </a:lnTo>
                <a:lnTo>
                  <a:pt x="19026" y="476668"/>
                </a:lnTo>
                <a:lnTo>
                  <a:pt x="19026" y="557924"/>
                </a:lnTo>
                <a:lnTo>
                  <a:pt x="95762" y="577108"/>
                </a:lnTo>
                <a:lnTo>
                  <a:pt x="99743" y="603193"/>
                </a:lnTo>
                <a:cubicBezTo>
                  <a:pt x="104711" y="627470"/>
                  <a:pt x="111743" y="650995"/>
                  <a:pt x="120647" y="673578"/>
                </a:cubicBezTo>
                <a:lnTo>
                  <a:pt x="121989" y="676595"/>
                </a:lnTo>
                <a:lnTo>
                  <a:pt x="65467" y="731246"/>
                </a:lnTo>
                <a:lnTo>
                  <a:pt x="106096" y="801616"/>
                </a:lnTo>
                <a:lnTo>
                  <a:pt x="182029" y="779895"/>
                </a:lnTo>
                <a:lnTo>
                  <a:pt x="195017" y="796221"/>
                </a:lnTo>
                <a:cubicBezTo>
                  <a:pt x="204785" y="807498"/>
                  <a:pt x="215136" y="818258"/>
                  <a:pt x="226022" y="828452"/>
                </a:cubicBezTo>
                <a:lnTo>
                  <a:pt x="254684" y="852612"/>
                </a:lnTo>
                <a:lnTo>
                  <a:pt x="232976" y="928497"/>
                </a:lnTo>
                <a:lnTo>
                  <a:pt x="303346" y="969125"/>
                </a:lnTo>
                <a:lnTo>
                  <a:pt x="358359" y="912229"/>
                </a:lnTo>
                <a:lnTo>
                  <a:pt x="379360" y="920694"/>
                </a:lnTo>
                <a:cubicBezTo>
                  <a:pt x="400992" y="928089"/>
                  <a:pt x="423408" y="933793"/>
                  <a:pt x="446449" y="937648"/>
                </a:cubicBezTo>
                <a:lnTo>
                  <a:pt x="457535" y="939033"/>
                </a:lnTo>
                <a:lnTo>
                  <a:pt x="476668" y="1015566"/>
                </a:lnTo>
                <a:lnTo>
                  <a:pt x="557924" y="1015566"/>
                </a:lnTo>
                <a:lnTo>
                  <a:pt x="577108" y="938831"/>
                </a:lnTo>
                <a:lnTo>
                  <a:pt x="603193" y="934850"/>
                </a:lnTo>
                <a:cubicBezTo>
                  <a:pt x="627470" y="929882"/>
                  <a:pt x="650996" y="922850"/>
                  <a:pt x="673578" y="913945"/>
                </a:cubicBezTo>
                <a:lnTo>
                  <a:pt x="676595" y="912603"/>
                </a:lnTo>
                <a:lnTo>
                  <a:pt x="731246" y="969125"/>
                </a:lnTo>
                <a:lnTo>
                  <a:pt x="801616" y="928497"/>
                </a:lnTo>
                <a:lnTo>
                  <a:pt x="779895" y="852564"/>
                </a:lnTo>
                <a:lnTo>
                  <a:pt x="796221" y="839576"/>
                </a:lnTo>
                <a:cubicBezTo>
                  <a:pt x="807498" y="829807"/>
                  <a:pt x="818257" y="819456"/>
                  <a:pt x="828452" y="808570"/>
                </a:cubicBezTo>
                <a:lnTo>
                  <a:pt x="852612" y="779908"/>
                </a:lnTo>
                <a:lnTo>
                  <a:pt x="928497" y="801616"/>
                </a:lnTo>
                <a:lnTo>
                  <a:pt x="969125" y="731246"/>
                </a:lnTo>
                <a:lnTo>
                  <a:pt x="912229" y="676233"/>
                </a:lnTo>
                <a:lnTo>
                  <a:pt x="920694" y="655232"/>
                </a:lnTo>
                <a:cubicBezTo>
                  <a:pt x="928089" y="633601"/>
                  <a:pt x="933793" y="611185"/>
                  <a:pt x="937647" y="588143"/>
                </a:cubicBezTo>
                <a:lnTo>
                  <a:pt x="939033" y="577058"/>
                </a:lnTo>
                <a:lnTo>
                  <a:pt x="1015566" y="557924"/>
                </a:lnTo>
                <a:lnTo>
                  <a:pt x="1015566" y="476668"/>
                </a:lnTo>
                <a:lnTo>
                  <a:pt x="938941" y="457512"/>
                </a:lnTo>
                <a:lnTo>
                  <a:pt x="936852" y="441850"/>
                </a:lnTo>
                <a:cubicBezTo>
                  <a:pt x="933024" y="420422"/>
                  <a:pt x="927596" y="399550"/>
                  <a:pt x="920694" y="379361"/>
                </a:cubicBezTo>
                <a:lnTo>
                  <a:pt x="912513" y="358085"/>
                </a:lnTo>
                <a:lnTo>
                  <a:pt x="969125" y="303346"/>
                </a:lnTo>
                <a:lnTo>
                  <a:pt x="928497" y="232976"/>
                </a:lnTo>
                <a:lnTo>
                  <a:pt x="852644" y="254675"/>
                </a:lnTo>
                <a:lnTo>
                  <a:pt x="843315" y="242747"/>
                </a:lnTo>
                <a:cubicBezTo>
                  <a:pt x="828166" y="224777"/>
                  <a:pt x="811558" y="208077"/>
                  <a:pt x="793674" y="192829"/>
                </a:cubicBezTo>
                <a:lnTo>
                  <a:pt x="779895" y="182028"/>
                </a:lnTo>
                <a:lnTo>
                  <a:pt x="801616" y="106095"/>
                </a:lnTo>
                <a:lnTo>
                  <a:pt x="731246" y="65467"/>
                </a:lnTo>
                <a:lnTo>
                  <a:pt x="676568" y="122016"/>
                </a:lnTo>
                <a:lnTo>
                  <a:pt x="672518" y="120231"/>
                </a:lnTo>
                <a:cubicBezTo>
                  <a:pt x="650260" y="111524"/>
                  <a:pt x="627091" y="104633"/>
                  <a:pt x="603193" y="99743"/>
                </a:cubicBezTo>
                <a:lnTo>
                  <a:pt x="577108" y="95762"/>
                </a:lnTo>
                <a:close/>
                <a:moveTo>
                  <a:pt x="559475" y="0"/>
                </a:moveTo>
                <a:lnTo>
                  <a:pt x="579392" y="79666"/>
                </a:lnTo>
                <a:lnTo>
                  <a:pt x="606472" y="83799"/>
                </a:lnTo>
                <a:cubicBezTo>
                  <a:pt x="631283" y="88876"/>
                  <a:pt x="655337" y="96029"/>
                  <a:pt x="678445" y="105070"/>
                </a:cubicBezTo>
                <a:lnTo>
                  <a:pt x="682650" y="106923"/>
                </a:lnTo>
                <a:lnTo>
                  <a:pt x="739416" y="48215"/>
                </a:lnTo>
                <a:lnTo>
                  <a:pt x="812472" y="90394"/>
                </a:lnTo>
                <a:lnTo>
                  <a:pt x="789922" y="169226"/>
                </a:lnTo>
                <a:lnTo>
                  <a:pt x="804228" y="180439"/>
                </a:lnTo>
                <a:cubicBezTo>
                  <a:pt x="822794" y="196269"/>
                  <a:pt x="840036" y="213607"/>
                  <a:pt x="855763" y="232264"/>
                </a:cubicBezTo>
                <a:lnTo>
                  <a:pt x="865449" y="244647"/>
                </a:lnTo>
                <a:lnTo>
                  <a:pt x="944198" y="222120"/>
                </a:lnTo>
                <a:lnTo>
                  <a:pt x="986377" y="295177"/>
                </a:lnTo>
                <a:lnTo>
                  <a:pt x="927604" y="352005"/>
                </a:lnTo>
                <a:lnTo>
                  <a:pt x="936098" y="374094"/>
                </a:lnTo>
                <a:cubicBezTo>
                  <a:pt x="943262" y="395054"/>
                  <a:pt x="948898" y="416723"/>
                  <a:pt x="952872" y="438969"/>
                </a:cubicBezTo>
                <a:lnTo>
                  <a:pt x="955041" y="455229"/>
                </a:lnTo>
                <a:lnTo>
                  <a:pt x="1034592" y="475116"/>
                </a:lnTo>
                <a:lnTo>
                  <a:pt x="1034592" y="559476"/>
                </a:lnTo>
                <a:lnTo>
                  <a:pt x="955137" y="579340"/>
                </a:lnTo>
                <a:lnTo>
                  <a:pt x="953698" y="590848"/>
                </a:lnTo>
                <a:cubicBezTo>
                  <a:pt x="949696" y="614770"/>
                  <a:pt x="943775" y="638042"/>
                  <a:pt x="936098" y="660499"/>
                </a:cubicBezTo>
                <a:lnTo>
                  <a:pt x="927310" y="682302"/>
                </a:lnTo>
                <a:lnTo>
                  <a:pt x="986377" y="739415"/>
                </a:lnTo>
                <a:lnTo>
                  <a:pt x="944198" y="812473"/>
                </a:lnTo>
                <a:lnTo>
                  <a:pt x="865416" y="789936"/>
                </a:lnTo>
                <a:lnTo>
                  <a:pt x="840333" y="819692"/>
                </a:lnTo>
                <a:cubicBezTo>
                  <a:pt x="829749" y="830994"/>
                  <a:pt x="818579" y="841740"/>
                  <a:pt x="806871" y="851882"/>
                </a:cubicBezTo>
                <a:lnTo>
                  <a:pt x="789922" y="865366"/>
                </a:lnTo>
                <a:lnTo>
                  <a:pt x="812472" y="944198"/>
                </a:lnTo>
                <a:lnTo>
                  <a:pt x="739416" y="986377"/>
                </a:lnTo>
                <a:lnTo>
                  <a:pt x="682678" y="927698"/>
                </a:lnTo>
                <a:lnTo>
                  <a:pt x="679545" y="929091"/>
                </a:lnTo>
                <a:cubicBezTo>
                  <a:pt x="656101" y="938336"/>
                  <a:pt x="631677" y="945636"/>
                  <a:pt x="606473" y="950794"/>
                </a:cubicBezTo>
                <a:lnTo>
                  <a:pt x="579392" y="954927"/>
                </a:lnTo>
                <a:lnTo>
                  <a:pt x="559476" y="1034592"/>
                </a:lnTo>
                <a:lnTo>
                  <a:pt x="475117" y="1034592"/>
                </a:lnTo>
                <a:lnTo>
                  <a:pt x="455253" y="955137"/>
                </a:lnTo>
                <a:lnTo>
                  <a:pt x="443744" y="953698"/>
                </a:lnTo>
                <a:cubicBezTo>
                  <a:pt x="419823" y="949696"/>
                  <a:pt x="396551" y="943775"/>
                  <a:pt x="374093" y="936098"/>
                </a:cubicBezTo>
                <a:lnTo>
                  <a:pt x="352290" y="927310"/>
                </a:lnTo>
                <a:lnTo>
                  <a:pt x="295177" y="986377"/>
                </a:lnTo>
                <a:lnTo>
                  <a:pt x="222120" y="944198"/>
                </a:lnTo>
                <a:lnTo>
                  <a:pt x="244656" y="865415"/>
                </a:lnTo>
                <a:lnTo>
                  <a:pt x="214900" y="840333"/>
                </a:lnTo>
                <a:cubicBezTo>
                  <a:pt x="203599" y="829750"/>
                  <a:pt x="192852" y="818579"/>
                  <a:pt x="182711" y="806871"/>
                </a:cubicBezTo>
                <a:lnTo>
                  <a:pt x="169227" y="789922"/>
                </a:lnTo>
                <a:lnTo>
                  <a:pt x="90395" y="812472"/>
                </a:lnTo>
                <a:lnTo>
                  <a:pt x="48215" y="739415"/>
                </a:lnTo>
                <a:lnTo>
                  <a:pt x="106895" y="682678"/>
                </a:lnTo>
                <a:lnTo>
                  <a:pt x="105502" y="679545"/>
                </a:lnTo>
                <a:cubicBezTo>
                  <a:pt x="96257" y="656101"/>
                  <a:pt x="88957" y="631677"/>
                  <a:pt x="83799" y="606473"/>
                </a:cubicBezTo>
                <a:lnTo>
                  <a:pt x="79666" y="579392"/>
                </a:lnTo>
                <a:lnTo>
                  <a:pt x="0" y="559476"/>
                </a:lnTo>
                <a:lnTo>
                  <a:pt x="0" y="475117"/>
                </a:lnTo>
                <a:lnTo>
                  <a:pt x="79456" y="455253"/>
                </a:lnTo>
                <a:lnTo>
                  <a:pt x="80894" y="443745"/>
                </a:lnTo>
                <a:cubicBezTo>
                  <a:pt x="84897" y="419823"/>
                  <a:pt x="90818" y="396551"/>
                  <a:pt x="98495" y="374094"/>
                </a:cubicBezTo>
                <a:lnTo>
                  <a:pt x="107283" y="352290"/>
                </a:lnTo>
                <a:lnTo>
                  <a:pt x="48215" y="295177"/>
                </a:lnTo>
                <a:lnTo>
                  <a:pt x="90395" y="222120"/>
                </a:lnTo>
                <a:lnTo>
                  <a:pt x="169177" y="244656"/>
                </a:lnTo>
                <a:lnTo>
                  <a:pt x="194259" y="214900"/>
                </a:lnTo>
                <a:cubicBezTo>
                  <a:pt x="204843" y="203599"/>
                  <a:pt x="216013" y="192853"/>
                  <a:pt x="227721" y="182711"/>
                </a:cubicBezTo>
                <a:lnTo>
                  <a:pt x="244671" y="169227"/>
                </a:lnTo>
                <a:lnTo>
                  <a:pt x="222120" y="90395"/>
                </a:lnTo>
                <a:lnTo>
                  <a:pt x="295177" y="48215"/>
                </a:lnTo>
                <a:lnTo>
                  <a:pt x="351915" y="106895"/>
                </a:lnTo>
                <a:lnTo>
                  <a:pt x="355047" y="105502"/>
                </a:lnTo>
                <a:cubicBezTo>
                  <a:pt x="378492" y="96257"/>
                  <a:pt x="402915" y="88957"/>
                  <a:pt x="428120" y="83799"/>
                </a:cubicBezTo>
                <a:lnTo>
                  <a:pt x="455200" y="79666"/>
                </a:lnTo>
                <a:lnTo>
                  <a:pt x="475116" y="1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scene3d>
            <a:camera prst="orthographicFront"/>
            <a:lightRig rig="soft" dir="t"/>
          </a:scene3d>
          <a:sp3d prstMaterial="plastic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23D7A5-A80F-4C32-9AE0-3A0881D26952}"/>
              </a:ext>
            </a:extLst>
          </p:cNvPr>
          <p:cNvGrpSpPr/>
          <p:nvPr/>
        </p:nvGrpSpPr>
        <p:grpSpPr>
          <a:xfrm>
            <a:off x="2147969" y="1707522"/>
            <a:ext cx="2855057" cy="3617771"/>
            <a:chOff x="1759869" y="3569913"/>
            <a:chExt cx="2367844" cy="48236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07E843-1ACC-45BD-B619-73A1A09771E5}"/>
                </a:ext>
              </a:extLst>
            </p:cNvPr>
            <p:cNvSpPr txBox="1"/>
            <p:nvPr/>
          </p:nvSpPr>
          <p:spPr>
            <a:xfrm>
              <a:off x="1761841" y="3569913"/>
              <a:ext cx="2365872" cy="76380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+mj-cs"/>
                </a:rPr>
                <a:t>Team</a:t>
              </a:r>
              <a:r>
                <a:rPr lang="sk-SK" sz="2800" b="1" dirty="0">
                  <a:solidFill>
                    <a:schemeClr val="bg1"/>
                  </a:solidFill>
                  <a:latin typeface="+mj-lt"/>
                  <a:cs typeface="+mj-cs"/>
                </a:rPr>
                <a:t> </a:t>
              </a:r>
              <a:r>
                <a:rPr lang="sk-SK" sz="2800" b="1" dirty="0" err="1">
                  <a:solidFill>
                    <a:schemeClr val="bg1"/>
                  </a:solidFill>
                  <a:latin typeface="+mj-lt"/>
                  <a:cs typeface="+mj-cs"/>
                </a:rPr>
                <a:t>work</a:t>
              </a:r>
              <a:endParaRPr lang="en-US" sz="2800" b="1" dirty="0">
                <a:solidFill>
                  <a:schemeClr val="bg1"/>
                </a:solidFill>
                <a:latin typeface="+mj-lt"/>
                <a:cs typeface="+mj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4CB57F-FB35-4198-A79E-8C3DB1061740}"/>
                </a:ext>
              </a:extLst>
            </p:cNvPr>
            <p:cNvSpPr txBox="1"/>
            <p:nvPr/>
          </p:nvSpPr>
          <p:spPr>
            <a:xfrm>
              <a:off x="1759869" y="4706957"/>
              <a:ext cx="2365872" cy="368664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sk-SK" spc="100" dirty="0">
                  <a:solidFill>
                    <a:schemeClr val="bg1"/>
                  </a:solidFill>
                </a:rPr>
                <a:t>Spájame služby v jeden produkt</a:t>
              </a:r>
            </a:p>
            <a:p>
              <a:pPr algn="ctr">
                <a:lnSpc>
                  <a:spcPct val="120000"/>
                </a:lnSpc>
              </a:pPr>
              <a:endParaRPr lang="sk-SK" spc="100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sk-SK" sz="2000" spc="100" dirty="0">
                  <a:solidFill>
                    <a:schemeClr val="bg1"/>
                  </a:solidFill>
                </a:rPr>
                <a:t>Single point of </a:t>
              </a:r>
              <a:r>
                <a:rPr lang="sk-SK" sz="2000" spc="100" dirty="0" err="1">
                  <a:solidFill>
                    <a:schemeClr val="bg1"/>
                  </a:solidFill>
                </a:rPr>
                <a:t>contact</a:t>
              </a:r>
              <a:endParaRPr lang="sk-SK" sz="2000" spc="100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endParaRPr lang="sk-SK" spc="100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sk-SK" spc="100" dirty="0">
                  <a:solidFill>
                    <a:schemeClr val="bg1"/>
                  </a:solidFill>
                </a:rPr>
                <a:t>Sústreďte sa na svoj rozvoj a zvyšok  prenechajte na nás.</a:t>
              </a:r>
            </a:p>
          </p:txBody>
        </p:sp>
      </p:grpSp>
      <p:sp>
        <p:nvSpPr>
          <p:cNvPr id="16" name="TextBox 13">
            <a:extLst>
              <a:ext uri="{FF2B5EF4-FFF2-40B4-BE49-F238E27FC236}">
                <a16:creationId xmlns:a16="http://schemas.microsoft.com/office/drawing/2014/main" id="{27A102B3-9A5B-459E-80E4-9EC55785F440}"/>
              </a:ext>
            </a:extLst>
          </p:cNvPr>
          <p:cNvSpPr txBox="1"/>
          <p:nvPr/>
        </p:nvSpPr>
        <p:spPr>
          <a:xfrm>
            <a:off x="6087323" y="400680"/>
            <a:ext cx="2852679" cy="57285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k-SK" sz="2800" b="1" dirty="0">
                <a:solidFill>
                  <a:schemeClr val="bg1"/>
                </a:solidFill>
                <a:latin typeface="+mj-lt"/>
                <a:cs typeface="+mj-cs"/>
              </a:rPr>
              <a:t>Road transport</a:t>
            </a:r>
            <a:endParaRPr lang="en-US" sz="2800" b="1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9C0CCD4-99E1-4C49-9298-3334C33E5726}"/>
              </a:ext>
            </a:extLst>
          </p:cNvPr>
          <p:cNvSpPr txBox="1"/>
          <p:nvPr/>
        </p:nvSpPr>
        <p:spPr>
          <a:xfrm>
            <a:off x="9641062" y="2041397"/>
            <a:ext cx="2852679" cy="160697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k-SK" sz="2800" b="1" dirty="0" err="1">
                <a:solidFill>
                  <a:schemeClr val="bg1"/>
                </a:solidFill>
                <a:latin typeface="+mj-lt"/>
                <a:cs typeface="+mj-cs"/>
              </a:rPr>
              <a:t>Rail</a:t>
            </a:r>
            <a:r>
              <a:rPr lang="sk-SK" sz="2800" b="1" dirty="0">
                <a:solidFill>
                  <a:schemeClr val="bg1"/>
                </a:solidFill>
                <a:latin typeface="+mj-lt"/>
                <a:cs typeface="+mj-cs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sk-SK" sz="2800" b="1" dirty="0">
                <a:solidFill>
                  <a:schemeClr val="bg1"/>
                </a:solidFill>
                <a:latin typeface="+mj-lt"/>
                <a:cs typeface="+mj-cs"/>
              </a:rPr>
              <a:t>&amp; </a:t>
            </a:r>
          </a:p>
          <a:p>
            <a:pPr algn="ctr">
              <a:lnSpc>
                <a:spcPct val="120000"/>
              </a:lnSpc>
            </a:pPr>
            <a:r>
              <a:rPr lang="sk-SK" sz="2800" b="1" dirty="0" err="1">
                <a:solidFill>
                  <a:schemeClr val="bg1"/>
                </a:solidFill>
                <a:latin typeface="+mj-lt"/>
                <a:cs typeface="+mj-cs"/>
              </a:rPr>
              <a:t>Intermodal</a:t>
            </a:r>
            <a:endParaRPr lang="en-US" sz="2800" b="1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980F740F-8283-496C-BE78-49FE62AAD0ED}"/>
              </a:ext>
            </a:extLst>
          </p:cNvPr>
          <p:cNvSpPr txBox="1"/>
          <p:nvPr/>
        </p:nvSpPr>
        <p:spPr>
          <a:xfrm>
            <a:off x="6413198" y="4132356"/>
            <a:ext cx="2852679" cy="57285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k-SK" sz="2800" b="1" dirty="0" err="1">
                <a:solidFill>
                  <a:srgbClr val="92D050"/>
                </a:solidFill>
                <a:latin typeface="+mj-lt"/>
                <a:cs typeface="+mj-cs"/>
              </a:rPr>
              <a:t>Customs</a:t>
            </a:r>
            <a:endParaRPr lang="en-US" sz="2800" b="1" dirty="0">
              <a:solidFill>
                <a:srgbClr val="92D050"/>
              </a:solidFill>
              <a:latin typeface="+mj-lt"/>
              <a:cs typeface="+mj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C0BCACA-5D52-456D-BC08-3C33C5CE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2" y="5662858"/>
            <a:ext cx="133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77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3">
            <a:extLst>
              <a:ext uri="{FF2B5EF4-FFF2-40B4-BE49-F238E27FC236}">
                <a16:creationId xmlns:a16="http://schemas.microsoft.com/office/drawing/2014/main" id="{AA768F3C-D363-4D48-8CDA-C87BE2F39A15}"/>
              </a:ext>
            </a:extLst>
          </p:cNvPr>
          <p:cNvSpPr/>
          <p:nvPr/>
        </p:nvSpPr>
        <p:spPr>
          <a:xfrm>
            <a:off x="3239574" y="-20865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r="29508"/>
          <a:stretch/>
        </p:blipFill>
        <p:spPr>
          <a:xfrm>
            <a:off x="-1" y="0"/>
            <a:ext cx="4483289" cy="6838410"/>
          </a:xfrm>
        </p:spPr>
      </p:pic>
      <p:sp>
        <p:nvSpPr>
          <p:cNvPr id="43" name="Title">
            <a:extLst>
              <a:ext uri="{FF2B5EF4-FFF2-40B4-BE49-F238E27FC236}">
                <a16:creationId xmlns:a16="http://schemas.microsoft.com/office/drawing/2014/main" id="{C6B0A91A-AE85-46BC-BD12-6D78A618B7BB}"/>
              </a:ext>
            </a:extLst>
          </p:cNvPr>
          <p:cNvSpPr txBox="1"/>
          <p:nvPr/>
        </p:nvSpPr>
        <p:spPr>
          <a:xfrm>
            <a:off x="7306079" y="378806"/>
            <a:ext cx="4201189" cy="7787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20000"/>
              </a:lnSpc>
            </a:pPr>
            <a:r>
              <a:rPr lang="sk-SK" sz="4000" dirty="0">
                <a:latin typeface="Montserrat" panose="00000500000000000000" pitchFamily="2" charset="-18"/>
                <a:ea typeface="Lato Black"/>
              </a:rPr>
              <a:t>Naše portfólio</a:t>
            </a:r>
            <a:endParaRPr lang="en-US" sz="4000" dirty="0">
              <a:latin typeface="Montserrat" panose="00000500000000000000" pitchFamily="2" charset="-18"/>
              <a:ea typeface="Lato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2045" y="3816741"/>
            <a:ext cx="3082724" cy="279576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-14215" y="3816741"/>
            <a:ext cx="3013276" cy="27957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09276" y="3816741"/>
            <a:ext cx="3082724" cy="279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89120" y="3816741"/>
            <a:ext cx="3020154" cy="279576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898B81-6AA1-4D67-A50C-CF01D51E9E4B}"/>
              </a:ext>
            </a:extLst>
          </p:cNvPr>
          <p:cNvSpPr/>
          <p:nvPr/>
        </p:nvSpPr>
        <p:spPr>
          <a:xfrm>
            <a:off x="4497502" y="1108662"/>
            <a:ext cx="7103561" cy="227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en-MY" sz="1200" spc="100" dirty="0"/>
          </a:p>
          <a:p>
            <a:pPr algn="r">
              <a:lnSpc>
                <a:spcPct val="150000"/>
              </a:lnSpc>
            </a:pPr>
            <a:r>
              <a:rPr lang="sk-SK" sz="1400" spc="100" dirty="0">
                <a:cs typeface="Lato Medium" panose="020F0602020204030203" pitchFamily="34" charset="0"/>
              </a:rPr>
              <a:t>Robíme len to čo naozaj vieme.</a:t>
            </a:r>
          </a:p>
          <a:p>
            <a:pPr algn="r">
              <a:lnSpc>
                <a:spcPct val="150000"/>
              </a:lnSpc>
            </a:pPr>
            <a:endParaRPr lang="sk-SK" sz="1400" spc="100" dirty="0">
              <a:cs typeface="Lato Medium" panose="020F0602020204030203" pitchFamily="34" charset="0"/>
            </a:endParaRPr>
          </a:p>
          <a:p>
            <a:pPr algn="r">
              <a:lnSpc>
                <a:spcPct val="150000"/>
              </a:lnSpc>
            </a:pPr>
            <a:r>
              <a:rPr lang="sk-SK" sz="1400" spc="100" dirty="0">
                <a:cs typeface="Lato Medium" panose="020F0602020204030203" pitchFamily="34" charset="0"/>
              </a:rPr>
              <a:t>Kladieme dôraz na kvalitu a servis ako by sme boli členom Vášho teamu.</a:t>
            </a:r>
          </a:p>
          <a:p>
            <a:pPr algn="r">
              <a:lnSpc>
                <a:spcPct val="150000"/>
              </a:lnSpc>
            </a:pPr>
            <a:r>
              <a:rPr lang="sk-SK" sz="1400" spc="100" dirty="0">
                <a:cs typeface="Lato Medium" panose="020F0602020204030203" pitchFamily="34" charset="0"/>
              </a:rPr>
              <a:t>Priamy a osobný kontakt je naša podmienka.</a:t>
            </a:r>
          </a:p>
          <a:p>
            <a:pPr algn="r">
              <a:lnSpc>
                <a:spcPct val="150000"/>
              </a:lnSpc>
            </a:pPr>
            <a:r>
              <a:rPr lang="sk-SK" sz="1400" spc="100" dirty="0">
                <a:cs typeface="Lato Medium" panose="020F0602020204030203" pitchFamily="34" charset="0"/>
              </a:rPr>
              <a:t>Je to osobné.</a:t>
            </a:r>
          </a:p>
          <a:p>
            <a:pPr algn="r">
              <a:lnSpc>
                <a:spcPct val="150000"/>
              </a:lnSpc>
            </a:pPr>
            <a:r>
              <a:rPr lang="sk-SK" sz="1400" spc="100" dirty="0">
                <a:cs typeface="Lato Medium" panose="020F0602020204030203" pitchFamily="34" charset="0"/>
              </a:rPr>
              <a:t>Je to pre Vás. </a:t>
            </a:r>
            <a:endParaRPr lang="en-MY" sz="1200" spc="100" dirty="0">
              <a:cs typeface="Lato Medium" panose="020F060202020403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03215" y="4014292"/>
            <a:ext cx="2654453" cy="1935783"/>
            <a:chOff x="7121919" y="508343"/>
            <a:chExt cx="3886384" cy="1935783"/>
          </a:xfrm>
        </p:grpSpPr>
        <p:sp>
          <p:nvSpPr>
            <p:cNvPr id="34" name="Rectangle 33"/>
            <p:cNvSpPr/>
            <p:nvPr/>
          </p:nvSpPr>
          <p:spPr>
            <a:xfrm>
              <a:off x="7121919" y="1888653"/>
              <a:ext cx="3886384" cy="555473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sk-SK" sz="1300" spc="100" dirty="0">
                  <a:solidFill>
                    <a:schemeClr val="bg1"/>
                  </a:solidFill>
                  <a:ea typeface="Lato Light"/>
                  <a:sym typeface="Lato Light"/>
                </a:rPr>
                <a:t>Transport EU , SK aj tretie krajiny</a:t>
              </a:r>
              <a:endParaRPr lang="en-US" sz="1300" spc="100" dirty="0">
                <a:solidFill>
                  <a:schemeClr val="bg1"/>
                </a:solidFill>
                <a:ea typeface="Lato Light"/>
                <a:sym typeface="Lato Ligh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2D5010-C2FB-4905-AC58-4B03592066FD}"/>
                </a:ext>
              </a:extLst>
            </p:cNvPr>
            <p:cNvSpPr txBox="1"/>
            <p:nvPr/>
          </p:nvSpPr>
          <p:spPr>
            <a:xfrm>
              <a:off x="7920133" y="508343"/>
              <a:ext cx="249128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sk-SK" b="1" spc="100" dirty="0">
                  <a:solidFill>
                    <a:schemeClr val="bg1"/>
                  </a:solidFill>
                  <a:latin typeface="+mj-lt"/>
                  <a:cs typeface="+mj-cs"/>
                </a:rPr>
                <a:t>Vlaková preprava</a:t>
              </a:r>
            </a:p>
            <a:p>
              <a:pPr algn="ctr"/>
              <a:r>
                <a:rPr lang="sk-SK" b="1" spc="100" dirty="0">
                  <a:solidFill>
                    <a:schemeClr val="bg1"/>
                  </a:solidFill>
                  <a:latin typeface="+mj-lt"/>
                  <a:cs typeface="+mj-cs"/>
                </a:rPr>
                <a:t>&amp;</a:t>
              </a:r>
            </a:p>
            <a:p>
              <a:pPr algn="ctr"/>
              <a:r>
                <a:rPr lang="sk-SK" b="1" spc="100" dirty="0" err="1">
                  <a:solidFill>
                    <a:schemeClr val="bg1"/>
                  </a:solidFill>
                  <a:latin typeface="+mj-lt"/>
                  <a:cs typeface="+mj-cs"/>
                </a:rPr>
                <a:t>Intermodal</a:t>
              </a:r>
              <a:endParaRPr lang="en-IN" b="1" spc="100" dirty="0">
                <a:solidFill>
                  <a:schemeClr val="bg1"/>
                </a:solidFill>
                <a:latin typeface="+mj-lt"/>
                <a:cs typeface="+mj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274888" y="4038650"/>
            <a:ext cx="5429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90000"/>
                  </a:schemeClr>
                </a:solidFill>
                <a:latin typeface="Font Awesome 5 Free Solid" panose="02000503000000000000" pitchFamily="2" charset="2"/>
              </a:rPr>
              <a:t>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193913" y="4108428"/>
            <a:ext cx="2654453" cy="2093298"/>
            <a:chOff x="7075432" y="1511531"/>
            <a:chExt cx="3886384" cy="2093298"/>
          </a:xfrm>
        </p:grpSpPr>
        <p:sp>
          <p:nvSpPr>
            <p:cNvPr id="42" name="Rectangle 41"/>
            <p:cNvSpPr/>
            <p:nvPr/>
          </p:nvSpPr>
          <p:spPr>
            <a:xfrm>
              <a:off x="7075432" y="2809290"/>
              <a:ext cx="3886384" cy="795539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sk-SK" sz="1300" spc="100" dirty="0">
                  <a:solidFill>
                    <a:schemeClr val="bg1"/>
                  </a:solidFill>
                  <a:ea typeface="Lato Light"/>
                  <a:sym typeface="Lato Light"/>
                </a:rPr>
                <a:t>Krátkodobé aj dlhodobé preskladnenie</a:t>
              </a:r>
            </a:p>
            <a:p>
              <a:pPr lvl="0" algn="ctr">
                <a:lnSpc>
                  <a:spcPct val="120000"/>
                </a:lnSpc>
                <a:defRPr sz="1800"/>
              </a:pPr>
              <a:r>
                <a:rPr lang="sk-SK" sz="1300" spc="100" dirty="0" err="1">
                  <a:solidFill>
                    <a:schemeClr val="bg1"/>
                  </a:solidFill>
                  <a:ea typeface="Lato Light"/>
                  <a:sym typeface="Lato Light"/>
                </a:rPr>
                <a:t>Outsorcing</a:t>
              </a:r>
              <a:endParaRPr lang="en-US" sz="1300" spc="100" dirty="0">
                <a:solidFill>
                  <a:schemeClr val="bg1"/>
                </a:solidFill>
                <a:ea typeface="Lato Light"/>
                <a:sym typeface="Lato Light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2D5010-C2FB-4905-AC58-4B03592066FD}"/>
                </a:ext>
              </a:extLst>
            </p:cNvPr>
            <p:cNvSpPr txBox="1"/>
            <p:nvPr/>
          </p:nvSpPr>
          <p:spPr>
            <a:xfrm>
              <a:off x="7757927" y="1511531"/>
              <a:ext cx="3017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sk-SK" b="1" spc="100" dirty="0">
                  <a:solidFill>
                    <a:schemeClr val="bg1"/>
                  </a:solidFill>
                  <a:latin typeface="+mj-lt"/>
                  <a:cs typeface="+mj-cs"/>
                </a:rPr>
                <a:t>Skladovanie</a:t>
              </a:r>
              <a:endParaRPr lang="en-IN" b="1" spc="100" dirty="0">
                <a:solidFill>
                  <a:schemeClr val="bg1"/>
                </a:solidFill>
                <a:latin typeface="+mj-lt"/>
                <a:cs typeface="+mj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4472" y="4125606"/>
            <a:ext cx="2654453" cy="1810022"/>
            <a:chOff x="7121919" y="634104"/>
            <a:chExt cx="3886384" cy="1810022"/>
          </a:xfrm>
        </p:grpSpPr>
        <p:sp>
          <p:nvSpPr>
            <p:cNvPr id="46" name="Rectangle 45"/>
            <p:cNvSpPr/>
            <p:nvPr/>
          </p:nvSpPr>
          <p:spPr>
            <a:xfrm>
              <a:off x="7121919" y="1888653"/>
              <a:ext cx="3886384" cy="555473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sk-SK" sz="1300" spc="100" dirty="0">
                  <a:solidFill>
                    <a:schemeClr val="bg1"/>
                  </a:solidFill>
                  <a:ea typeface="Lato Light"/>
                  <a:sym typeface="Lato Light"/>
                </a:rPr>
                <a:t>Medzinárodná a vnútroštátna preprava LKW</a:t>
              </a:r>
              <a:endParaRPr lang="en-US" sz="1300" spc="100" dirty="0">
                <a:solidFill>
                  <a:schemeClr val="bg1"/>
                </a:solidFill>
                <a:ea typeface="Lato Light"/>
                <a:sym typeface="Lato Ligh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22D5010-C2FB-4905-AC58-4B03592066FD}"/>
                </a:ext>
              </a:extLst>
            </p:cNvPr>
            <p:cNvSpPr txBox="1"/>
            <p:nvPr/>
          </p:nvSpPr>
          <p:spPr>
            <a:xfrm>
              <a:off x="7775111" y="634104"/>
              <a:ext cx="249128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sk-SK" b="1" spc="100" dirty="0">
                  <a:solidFill>
                    <a:schemeClr val="bg1"/>
                  </a:solidFill>
                  <a:latin typeface="+mj-lt"/>
                  <a:cs typeface="+mj-cs"/>
                </a:rPr>
                <a:t>Cestná doprava</a:t>
              </a:r>
            </a:p>
            <a:p>
              <a:pPr algn="ctr"/>
              <a:endParaRPr lang="en-IN" b="1" spc="100" dirty="0">
                <a:solidFill>
                  <a:schemeClr val="bg1"/>
                </a:solidFill>
                <a:latin typeface="+mj-lt"/>
                <a:cs typeface="+mj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29439" y="4060788"/>
            <a:ext cx="2654453" cy="1912771"/>
            <a:chOff x="7249743" y="615951"/>
            <a:chExt cx="3886384" cy="1861631"/>
          </a:xfrm>
        </p:grpSpPr>
        <p:sp>
          <p:nvSpPr>
            <p:cNvPr id="49" name="Rectangle 48"/>
            <p:cNvSpPr/>
            <p:nvPr/>
          </p:nvSpPr>
          <p:spPr>
            <a:xfrm>
              <a:off x="7249743" y="1936960"/>
              <a:ext cx="3886384" cy="540622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sk-SK" sz="1300" spc="100" dirty="0">
                  <a:solidFill>
                    <a:schemeClr val="bg1"/>
                  </a:solidFill>
                  <a:ea typeface="Lato Light"/>
                  <a:sym typeface="Lato Light"/>
                </a:rPr>
                <a:t>Zastúpenie Vašej spoločnosti v colnom konaní</a:t>
              </a:r>
              <a:endParaRPr lang="en-US" sz="1300" spc="100" dirty="0">
                <a:solidFill>
                  <a:schemeClr val="bg1"/>
                </a:solidFill>
                <a:ea typeface="Lato Light"/>
                <a:sym typeface="Lato Ligh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22D5010-C2FB-4905-AC58-4B03592066FD}"/>
                </a:ext>
              </a:extLst>
            </p:cNvPr>
            <p:cNvSpPr txBox="1"/>
            <p:nvPr/>
          </p:nvSpPr>
          <p:spPr>
            <a:xfrm>
              <a:off x="7862068" y="615951"/>
              <a:ext cx="249128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sk-SK" b="1" spc="100" dirty="0" err="1">
                  <a:solidFill>
                    <a:schemeClr val="bg1"/>
                  </a:solidFill>
                  <a:latin typeface="+mj-lt"/>
                  <a:cs typeface="+mj-cs"/>
                </a:rPr>
                <a:t>Colno</a:t>
              </a:r>
              <a:r>
                <a:rPr lang="sk-SK" b="1" spc="100" dirty="0">
                  <a:solidFill>
                    <a:schemeClr val="bg1"/>
                  </a:solidFill>
                  <a:latin typeface="+mj-lt"/>
                  <a:cs typeface="+mj-cs"/>
                </a:rPr>
                <a:t> – deklaračné procesy</a:t>
              </a:r>
              <a:endParaRPr lang="en-IN" b="1" spc="100" dirty="0">
                <a:solidFill>
                  <a:schemeClr val="bg1"/>
                </a:solidFill>
                <a:latin typeface="+mj-lt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77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>
            <a:extLst>
              <a:ext uri="{FF2B5EF4-FFF2-40B4-BE49-F238E27FC236}">
                <a16:creationId xmlns:a16="http://schemas.microsoft.com/office/drawing/2014/main" id="{356FFB8A-5FA2-44DC-AEB8-4DE83BE7D9B1}"/>
              </a:ext>
            </a:extLst>
          </p:cNvPr>
          <p:cNvSpPr/>
          <p:nvPr/>
        </p:nvSpPr>
        <p:spPr>
          <a:xfrm>
            <a:off x="5959524" y="0"/>
            <a:ext cx="3135466" cy="68721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trávnik, obloha, vonkajšie, sledovať&#10;&#10;Automaticky generovaný popis">
            <a:extLst>
              <a:ext uri="{FF2B5EF4-FFF2-40B4-BE49-F238E27FC236}">
                <a16:creationId xmlns:a16="http://schemas.microsoft.com/office/drawing/2014/main" id="{41C50F72-A1B4-4C6E-92E6-76DA898E8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891"/>
            <a:ext cx="6004874" cy="38290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6FA2F9-AAF5-4BD9-8421-C43015449A5B}"/>
              </a:ext>
            </a:extLst>
          </p:cNvPr>
          <p:cNvSpPr txBox="1"/>
          <p:nvPr/>
        </p:nvSpPr>
        <p:spPr>
          <a:xfrm>
            <a:off x="5980617" y="14170"/>
            <a:ext cx="62113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sk-SK" sz="4000" dirty="0">
                <a:solidFill>
                  <a:schemeClr val="bg1"/>
                </a:solidFill>
                <a:latin typeface="Montserrat" panose="00000500000000000000" pitchFamily="2" charset="-18"/>
              </a:rPr>
              <a:t>CESTA </a:t>
            </a:r>
            <a:r>
              <a:rPr lang="sk-SK" sz="4000" dirty="0">
                <a:latin typeface="Montserrat" panose="00000500000000000000" pitchFamily="2" charset="-18"/>
              </a:rPr>
              <a:t> ROAD</a:t>
            </a:r>
            <a:endParaRPr lang="fa-IR" sz="4000" dirty="0">
              <a:latin typeface="Montserrat" panose="00000500000000000000" pitchFamily="2" charset="-1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6FA2F9-AAF5-4BD9-8421-C43015449A5B}"/>
              </a:ext>
            </a:extLst>
          </p:cNvPr>
          <p:cNvSpPr txBox="1"/>
          <p:nvPr/>
        </p:nvSpPr>
        <p:spPr>
          <a:xfrm>
            <a:off x="965439" y="3987128"/>
            <a:ext cx="24320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$20</a:t>
            </a:r>
            <a:endParaRPr lang="fa-IR" sz="7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FA2F9-AAF5-4BD9-8421-C43015449A5B}"/>
              </a:ext>
            </a:extLst>
          </p:cNvPr>
          <p:cNvSpPr txBox="1"/>
          <p:nvPr/>
        </p:nvSpPr>
        <p:spPr>
          <a:xfrm>
            <a:off x="965999" y="5187579"/>
            <a:ext cx="243152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 Month</a:t>
            </a:r>
            <a:endParaRPr lang="fa-IR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04875" y="2612116"/>
            <a:ext cx="2918297" cy="329320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b="0" i="0" u="none" strike="noStrike" baseline="0" dirty="0">
                <a:solidFill>
                  <a:srgbClr val="000000"/>
                </a:solidFill>
              </a:rPr>
              <a:t>Zásielky v rámci Slovenskej republiky</a:t>
            </a:r>
          </a:p>
          <a:p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0000"/>
                </a:solidFill>
              </a:rPr>
              <a:t>Medzinárodné zásielky v rámci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územia celej Európy</a:t>
            </a:r>
            <a:r>
              <a:rPr lang="sk-SK" sz="1400" dirty="0">
                <a:solidFill>
                  <a:srgbClr val="000000"/>
                </a:solidFill>
              </a:rPr>
              <a:t>.</a:t>
            </a:r>
          </a:p>
          <a:p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r>
              <a:rPr lang="sk-SK" sz="1400" b="0" i="0" u="none" strike="noStrike" baseline="0" dirty="0">
                <a:solidFill>
                  <a:srgbClr val="000000"/>
                </a:solidFill>
              </a:rPr>
              <a:t>Kompletná ponuka nákladných áut: </a:t>
            </a:r>
          </a:p>
          <a:p>
            <a:r>
              <a:rPr lang="fr-FR" sz="1400" b="0" i="0" u="none" strike="noStrike" baseline="0" dirty="0">
                <a:solidFill>
                  <a:srgbClr val="000000"/>
                </a:solidFill>
              </a:rPr>
              <a:t>24 Ton, Sólo 6T,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Light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Truck</a:t>
            </a:r>
            <a:endParaRPr lang="fr-FR" sz="1400" b="0" i="0" u="none" strike="noStrike" baseline="0" dirty="0">
              <a:solidFill>
                <a:srgbClr val="000000"/>
              </a:solidFill>
            </a:endParaRPr>
          </a:p>
          <a:p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r>
              <a:rPr lang="sk-SK" sz="1400" b="0" i="0" u="none" strike="noStrike" baseline="0" dirty="0">
                <a:solidFill>
                  <a:srgbClr val="000000"/>
                </a:solidFill>
              </a:rPr>
              <a:t>Prepravy </a:t>
            </a:r>
            <a:r>
              <a:rPr lang="sk-SK" sz="1400" b="1" u="none" strike="noStrike" baseline="0" dirty="0">
                <a:solidFill>
                  <a:srgbClr val="000000"/>
                </a:solidFill>
              </a:rPr>
              <a:t>J I T 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– Just in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time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sk-SK" sz="1400" dirty="0">
                <a:solidFill>
                  <a:srgbClr val="000000"/>
                </a:solidFill>
              </a:rPr>
              <a:t>E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xpresné prepravy – 2 vodiči </a:t>
            </a:r>
            <a:r>
              <a:rPr lang="sk-SK" sz="1200" b="0" i="0" u="none" strike="noStrike" baseline="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6FA2F9-AAF5-4BD9-8421-C43015449A5B}"/>
              </a:ext>
            </a:extLst>
          </p:cNvPr>
          <p:cNvSpPr txBox="1"/>
          <p:nvPr/>
        </p:nvSpPr>
        <p:spPr>
          <a:xfrm>
            <a:off x="9715209" y="4945231"/>
            <a:ext cx="15107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Heading</a:t>
            </a:r>
            <a:endParaRPr lang="fa-IR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4447615" y="4427168"/>
            <a:ext cx="2275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 Awesome 5 Free Solid" panose="02000503000000000000" pitchFamily="2" charset="2"/>
              </a:rPr>
              <a:t></a:t>
            </a:r>
            <a:endParaRPr lang="ru-RU" sz="2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4453505" y="5167480"/>
            <a:ext cx="2275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 Awesome 5 Free Solid" panose="02000503000000000000" pitchFamily="2" charset="2"/>
              </a:rPr>
              <a:t></a:t>
            </a:r>
            <a:endParaRPr lang="ru-RU" sz="2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1FA58C4D-84B8-4768-AEC9-6B1D0DAA339C}"/>
              </a:ext>
            </a:extLst>
          </p:cNvPr>
          <p:cNvSpPr/>
          <p:nvPr/>
        </p:nvSpPr>
        <p:spPr>
          <a:xfrm>
            <a:off x="9203949" y="3709486"/>
            <a:ext cx="2743201" cy="267765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1400" spc="100" dirty="0">
                <a:solidFill>
                  <a:schemeClr val="bg1">
                    <a:lumMod val="95000"/>
                    <a:lumOff val="5000"/>
                  </a:schemeClr>
                </a:solidFill>
                <a:ea typeface="Lato Light"/>
                <a:sym typeface="Lato Light"/>
              </a:rPr>
              <a:t>A</a:t>
            </a:r>
            <a:endParaRPr lang="sk-S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k-SK" sz="1400" b="0" i="0" u="none" strike="noStrike" baseline="0" dirty="0">
                <a:solidFill>
                  <a:srgbClr val="000000"/>
                </a:solidFill>
              </a:rPr>
              <a:t>Preprava realizovaná formou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dokládky</a:t>
            </a:r>
            <a:r>
              <a:rPr lang="sk-SK" sz="1400" dirty="0">
                <a:solidFill>
                  <a:srgbClr val="000000"/>
                </a:solidFill>
              </a:rPr>
              <a:t>.</a:t>
            </a:r>
          </a:p>
          <a:p>
            <a:endParaRPr lang="sk-SK" sz="1400" dirty="0">
              <a:solidFill>
                <a:srgbClr val="000000"/>
              </a:solidFill>
            </a:endParaRPr>
          </a:p>
          <a:p>
            <a:r>
              <a:rPr lang="sk-SK" sz="1400" dirty="0">
                <a:solidFill>
                  <a:srgbClr val="000000"/>
                </a:solidFill>
              </a:rPr>
              <a:t>Z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ásielky už od 1 palety ekonomicky a časovo dostupne </a:t>
            </a:r>
          </a:p>
          <a:p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r>
              <a:rPr lang="sk-SK" sz="1400" b="0" i="0" u="none" strike="noStrike" baseline="0" dirty="0">
                <a:solidFill>
                  <a:srgbClr val="000000"/>
                </a:solidFill>
              </a:rPr>
              <a:t>Službu LTL prepráv poskytujeme na celom území Európy vrátane štátov mimo EU</a:t>
            </a:r>
            <a:r>
              <a:rPr lang="sk-SK" sz="1200" b="0" i="0" u="none" strike="noStrike" baseline="0" dirty="0">
                <a:solidFill>
                  <a:srgbClr val="000000"/>
                </a:solidFill>
              </a:rPr>
              <a:t>.</a:t>
            </a:r>
            <a:r>
              <a:rPr lang="en-US" sz="1400" spc="100" dirty="0">
                <a:solidFill>
                  <a:schemeClr val="bg1">
                    <a:lumMod val="95000"/>
                    <a:lumOff val="5000"/>
                  </a:schemeClr>
                </a:solidFill>
                <a:ea typeface="Lato Light"/>
                <a:sym typeface="Lato Light"/>
              </a:rPr>
              <a:t>. Keep it short and simple.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37B8A084-74A8-4D5A-8308-9AC1C5F7BE76}"/>
              </a:ext>
            </a:extLst>
          </p:cNvPr>
          <p:cNvSpPr/>
          <p:nvPr/>
        </p:nvSpPr>
        <p:spPr>
          <a:xfrm>
            <a:off x="194822" y="4796500"/>
            <a:ext cx="5308027" cy="181588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sk-SK" sz="1400" b="0" i="0" u="none" strike="noStrike" baseline="0" dirty="0">
                <a:solidFill>
                  <a:srgbClr val="000000"/>
                </a:solidFill>
              </a:rPr>
              <a:t>Expresný transport zásielky od veľkosti balíka až po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celovozovú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zásielku (FTL- 24 ton) </a:t>
            </a:r>
            <a:endParaRPr lang="sk-SK" sz="1400" dirty="0">
              <a:solidFill>
                <a:srgbClr val="000000"/>
              </a:solidFill>
            </a:endParaRPr>
          </a:p>
          <a:p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r>
              <a:rPr lang="sk-SK" sz="1400" dirty="0">
                <a:solidFill>
                  <a:srgbClr val="000000"/>
                </a:solidFill>
              </a:rPr>
              <a:t>Z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abezpečenie najkratšieho možného tranzitného času pre vašu zásielku </a:t>
            </a:r>
          </a:p>
          <a:p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r>
              <a:rPr lang="sk-SK" sz="1400" b="0" i="0" u="none" strike="noStrike" baseline="0" dirty="0">
                <a:solidFill>
                  <a:srgbClr val="000000"/>
                </a:solidFill>
              </a:rPr>
              <a:t>Typy vozidiel: </a:t>
            </a:r>
          </a:p>
          <a:p>
            <a:r>
              <a:rPr lang="sk-SK" sz="1400" b="0" i="0" u="none" strike="noStrike" baseline="0" dirty="0">
                <a:solidFill>
                  <a:srgbClr val="000000"/>
                </a:solidFill>
              </a:rPr>
              <a:t>Dodávka,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Light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truck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3,5 T alebo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truck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24T 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BEF906D3-733B-4437-AE86-69D5172681E7}"/>
              </a:ext>
            </a:extLst>
          </p:cNvPr>
          <p:cNvSpPr txBox="1"/>
          <p:nvPr/>
        </p:nvSpPr>
        <p:spPr>
          <a:xfrm>
            <a:off x="5980617" y="1337609"/>
            <a:ext cx="315282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CELOVOZOVÉ ZÁSIELKY</a:t>
            </a:r>
          </a:p>
          <a:p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 </a:t>
            </a:r>
            <a:endParaRPr lang="sk-SK" i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18"/>
            </a:endParaRPr>
          </a:p>
          <a:p>
            <a:r>
              <a:rPr lang="sk-SK" sz="18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FullTruckLoads</a:t>
            </a:r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 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F75601C1-6940-4848-A5D2-852E6148303E}"/>
              </a:ext>
            </a:extLst>
          </p:cNvPr>
          <p:cNvSpPr txBox="1"/>
          <p:nvPr/>
        </p:nvSpPr>
        <p:spPr>
          <a:xfrm>
            <a:off x="9144070" y="2721687"/>
            <a:ext cx="3237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 LTL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 </a:t>
            </a:r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ZÁSIELKY–DOKLÁDKY</a:t>
            </a:r>
          </a:p>
          <a:p>
            <a:endParaRPr lang="sk-SK" i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18"/>
            </a:endParaRPr>
          </a:p>
          <a:p>
            <a:r>
              <a:rPr lang="sk-SK" sz="18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Less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T</a:t>
            </a:r>
            <a:r>
              <a:rPr lang="sk-SK" sz="18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han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T</a:t>
            </a:r>
            <a:r>
              <a:rPr lang="sk-SK" sz="18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ruck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L</a:t>
            </a:r>
            <a:r>
              <a:rPr lang="sk-SK" sz="18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oads</a:t>
            </a:r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 </a:t>
            </a:r>
            <a:endParaRPr lang="sk-SK" sz="1800" b="0" i="0" u="none" strike="noStrike" baseline="0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18"/>
            </a:endParaRP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7D034224-EB1A-4807-B7CA-7F59C6FF7371}"/>
              </a:ext>
            </a:extLst>
          </p:cNvPr>
          <p:cNvSpPr txBox="1"/>
          <p:nvPr/>
        </p:nvSpPr>
        <p:spPr>
          <a:xfrm>
            <a:off x="194822" y="3906118"/>
            <a:ext cx="3862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EXPRESNÉ ZÁSIELKY</a:t>
            </a:r>
          </a:p>
          <a:p>
            <a:endParaRPr lang="sk-SK" i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18"/>
            </a:endParaRPr>
          </a:p>
          <a:p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Express </a:t>
            </a:r>
            <a:r>
              <a:rPr lang="sk-SK" sz="18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loads</a:t>
            </a:r>
            <a:r>
              <a:rPr lang="sk-SK" sz="18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18"/>
              </a:rPr>
              <a:t> </a:t>
            </a:r>
            <a:endParaRPr lang="sk-SK" sz="1800" b="0" i="0" u="none" strike="noStrike" baseline="0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18"/>
            </a:endParaRPr>
          </a:p>
        </p:txBody>
      </p:sp>
      <p:sp>
        <p:nvSpPr>
          <p:cNvPr id="51" name="Freeform 13">
            <a:extLst>
              <a:ext uri="{FF2B5EF4-FFF2-40B4-BE49-F238E27FC236}">
                <a16:creationId xmlns:a16="http://schemas.microsoft.com/office/drawing/2014/main" id="{C70A3286-B70F-4550-8DB8-3780621CCBB2}"/>
              </a:ext>
            </a:extLst>
          </p:cNvPr>
          <p:cNvSpPr/>
          <p:nvPr/>
        </p:nvSpPr>
        <p:spPr>
          <a:xfrm rot="1171753">
            <a:off x="7280693" y="2870712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ok 13" descr="Obrázok, na ktorom je text, obloha, znak, vonkajšie&#10;&#10;Automaticky generovaný popis">
            <a:extLst>
              <a:ext uri="{FF2B5EF4-FFF2-40B4-BE49-F238E27FC236}">
                <a16:creationId xmlns:a16="http://schemas.microsoft.com/office/drawing/2014/main" id="{5E4AEFE7-0530-49F9-992A-AA5728E9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990" y="722056"/>
            <a:ext cx="3097009" cy="175432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570CE1D-6ADC-47DD-8588-868EC905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50" y="5940262"/>
            <a:ext cx="133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0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vonkajšie, ľahká atletika, zavrieť&#10;&#10;Automaticky generovaný popis">
            <a:extLst>
              <a:ext uri="{FF2B5EF4-FFF2-40B4-BE49-F238E27FC236}">
                <a16:creationId xmlns:a16="http://schemas.microsoft.com/office/drawing/2014/main" id="{2F3C152E-27B4-4555-A7E7-118F7C6AC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77" y="-132710"/>
            <a:ext cx="8021567" cy="467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E7884F81-2B9A-4F28-A6DC-9DF0C26F5E16}"/>
              </a:ext>
            </a:extLst>
          </p:cNvPr>
          <p:cNvSpPr/>
          <p:nvPr/>
        </p:nvSpPr>
        <p:spPr>
          <a:xfrm>
            <a:off x="3611566" y="1472433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044744F-B2AA-4BAC-83AE-8F859B5F509B}"/>
              </a:ext>
            </a:extLst>
          </p:cNvPr>
          <p:cNvSpPr/>
          <p:nvPr/>
        </p:nvSpPr>
        <p:spPr>
          <a:xfrm rot="2700000">
            <a:off x="-951162" y="-2834"/>
            <a:ext cx="5803245" cy="5803245"/>
          </a:xfrm>
          <a:prstGeom prst="rect">
            <a:avLst/>
          </a:prstGeom>
          <a:solidFill>
            <a:srgbClr val="92D05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580312A-D85C-493A-AA65-191586F8F603}"/>
              </a:ext>
            </a:extLst>
          </p:cNvPr>
          <p:cNvSpPr txBox="1"/>
          <p:nvPr/>
        </p:nvSpPr>
        <p:spPr>
          <a:xfrm>
            <a:off x="-278781" y="269690"/>
            <a:ext cx="621138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sk-SK" sz="3200" dirty="0">
                <a:latin typeface="Montserrat" panose="00000500000000000000" pitchFamily="2" charset="-18"/>
              </a:rPr>
              <a:t>Colno- deklaračné </a:t>
            </a:r>
          </a:p>
          <a:p>
            <a:pPr algn="ctr"/>
            <a:r>
              <a:rPr lang="sk-SK" sz="3200" dirty="0">
                <a:latin typeface="Montserrat" panose="00000500000000000000" pitchFamily="2" charset="-18"/>
              </a:rPr>
              <a:t>procesy</a:t>
            </a:r>
            <a:endParaRPr lang="fa-IR" sz="3200" dirty="0">
              <a:latin typeface="Montserrat" panose="00000500000000000000" pitchFamily="2" charset="-18"/>
            </a:endParaRP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33422DC-2EF2-4966-9BE9-714AB1B9FFFD}"/>
              </a:ext>
            </a:extLst>
          </p:cNvPr>
          <p:cNvSpPr/>
          <p:nvPr/>
        </p:nvSpPr>
        <p:spPr>
          <a:xfrm>
            <a:off x="326094" y="2436220"/>
            <a:ext cx="7290764" cy="156966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Vystavenie vývozného EX1 v elektronickej forme ECKV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Vystavenie CMR, CIM, SMGS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Vystavenie EUR1, T2L, ATR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NCTS- T1, T2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NCTS- Karnet TIR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Sprostredkovanie pridelenia EORI (formou žiadosti)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EB6D230B-20E8-45AA-954D-B79B3A67857F}"/>
              </a:ext>
            </a:extLst>
          </p:cNvPr>
          <p:cNvSpPr txBox="1"/>
          <p:nvPr/>
        </p:nvSpPr>
        <p:spPr>
          <a:xfrm>
            <a:off x="326094" y="4901682"/>
            <a:ext cx="959090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Vystavenie dovozných dokumentov v elektronickej forme ECKD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Poradenstvo v colných a dovozných predpisoch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Colný sklad, aktívny, pasívny zušľachťovací styk, dočasné použitie, režim 42 00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Ukončenie režimu T1 TRANZIT v NCTS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Vypísanie potrebných žiadostí a prehlásení pri dovoze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Zabezpečenie colného dlhu pre všetky režimy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FF28DBB3-7AF5-4999-BD19-73ACF4FDDB18}"/>
              </a:ext>
            </a:extLst>
          </p:cNvPr>
          <p:cNvSpPr txBox="1"/>
          <p:nvPr/>
        </p:nvSpPr>
        <p:spPr>
          <a:xfrm>
            <a:off x="289356" y="1737785"/>
            <a:ext cx="5075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k-SK" b="0" i="0" dirty="0">
                <a:solidFill>
                  <a:srgbClr val="034A73"/>
                </a:solidFill>
                <a:effectLst/>
                <a:latin typeface="Montserrat"/>
              </a:rPr>
              <a:t>EXPORT</a:t>
            </a:r>
          </a:p>
          <a:p>
            <a:pPr fontAlgn="base"/>
            <a:r>
              <a:rPr lang="sk-SK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vývoz do tretích krajín</a:t>
            </a:r>
          </a:p>
          <a:p>
            <a:pPr algn="l" fontAlgn="base"/>
            <a:endParaRPr lang="sk-SK" b="0" i="0" dirty="0">
              <a:solidFill>
                <a:srgbClr val="034A73"/>
              </a:solidFill>
              <a:effectLst/>
              <a:latin typeface="Montserrat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35E7A1FF-A10E-4816-A178-F5073D5780C0}"/>
              </a:ext>
            </a:extLst>
          </p:cNvPr>
          <p:cNvSpPr txBox="1"/>
          <p:nvPr/>
        </p:nvSpPr>
        <p:spPr>
          <a:xfrm>
            <a:off x="326094" y="4223129"/>
            <a:ext cx="6235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k-SK" b="0" i="0" dirty="0">
                <a:solidFill>
                  <a:srgbClr val="034A73"/>
                </a:solidFill>
                <a:effectLst/>
                <a:latin typeface="Montserrat"/>
              </a:rPr>
              <a:t>IMPORT</a:t>
            </a:r>
          </a:p>
          <a:p>
            <a:pPr fontAlgn="base"/>
            <a:r>
              <a:rPr lang="sk-SK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dovoz z tretích krajín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8E34A66-455C-4200-B96B-DFBF7155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554" y="5701901"/>
            <a:ext cx="133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6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ok 13" descr="Obrázok, na ktorom je vlak, sledovať, vonkajšie, obloha&#10;&#10;Automaticky generovaný popis">
            <a:extLst>
              <a:ext uri="{FF2B5EF4-FFF2-40B4-BE49-F238E27FC236}">
                <a16:creationId xmlns:a16="http://schemas.microsoft.com/office/drawing/2014/main" id="{C32C1524-DE0D-4DB4-BA29-F6C2535D6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" r="22754" b="679"/>
          <a:stretch/>
        </p:blipFill>
        <p:spPr>
          <a:xfrm>
            <a:off x="4062646" y="10"/>
            <a:ext cx="8106383" cy="6857990"/>
          </a:xfrm>
          <a:prstGeom prst="rect">
            <a:avLst/>
          </a:prstGeom>
        </p:spPr>
      </p:pic>
      <p:sp>
        <p:nvSpPr>
          <p:cNvPr id="42" name="Rectangle 3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3DC1F726-F6EC-4B93-AED4-6FD63F626963}"/>
              </a:ext>
            </a:extLst>
          </p:cNvPr>
          <p:cNvSpPr txBox="1"/>
          <p:nvPr/>
        </p:nvSpPr>
        <p:spPr>
          <a:xfrm>
            <a:off x="1644340" y="104476"/>
            <a:ext cx="8968242" cy="703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100" dirty="0" err="1">
                <a:latin typeface="Montserrat" panose="00000500000000000000" pitchFamily="2" charset="-18"/>
                <a:ea typeface="+mj-ea"/>
                <a:cs typeface="+mj-cs"/>
              </a:rPr>
              <a:t>Nákladná</a:t>
            </a:r>
            <a:r>
              <a:rPr lang="en-US" sz="3600" spc="100" dirty="0">
                <a:latin typeface="Montserrat" panose="00000500000000000000" pitchFamily="2" charset="-18"/>
                <a:ea typeface="+mj-ea"/>
                <a:cs typeface="+mj-cs"/>
              </a:rPr>
              <a:t> </a:t>
            </a:r>
            <a:r>
              <a:rPr lang="en-US" sz="3600" spc="100" dirty="0" err="1">
                <a:latin typeface="Montserrat" panose="00000500000000000000" pitchFamily="2" charset="-18"/>
                <a:ea typeface="+mj-ea"/>
                <a:cs typeface="+mj-cs"/>
              </a:rPr>
              <a:t>železničná</a:t>
            </a:r>
            <a:r>
              <a:rPr lang="sk-SK" sz="3600" spc="100" dirty="0">
                <a:latin typeface="Montserrat" panose="00000500000000000000" pitchFamily="2" charset="-18"/>
                <a:ea typeface="+mj-ea"/>
                <a:cs typeface="+mj-cs"/>
              </a:rPr>
              <a:t> </a:t>
            </a:r>
            <a:r>
              <a:rPr lang="en-US" sz="3600" spc="100" dirty="0" err="1">
                <a:latin typeface="Montserrat" panose="00000500000000000000" pitchFamily="2" charset="-18"/>
                <a:ea typeface="+mj-ea"/>
                <a:cs typeface="+mj-cs"/>
              </a:rPr>
              <a:t>preprava</a:t>
            </a:r>
            <a:endParaRPr lang="en-US" sz="3600" spc="100" dirty="0">
              <a:latin typeface="Montserrat" panose="00000500000000000000" pitchFamily="2" charset="-18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0DE92123-25D6-4639-A02E-75C14A48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" y="125407"/>
            <a:ext cx="133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9">
            <a:extLst>
              <a:ext uri="{FF2B5EF4-FFF2-40B4-BE49-F238E27FC236}">
                <a16:creationId xmlns:a16="http://schemas.microsoft.com/office/drawing/2014/main" id="{D8FE4DBC-4834-4A44-8875-9E3D4B7F9D8F}"/>
              </a:ext>
            </a:extLst>
          </p:cNvPr>
          <p:cNvSpPr/>
          <p:nvPr/>
        </p:nvSpPr>
        <p:spPr>
          <a:xfrm>
            <a:off x="389052" y="1182631"/>
            <a:ext cx="5308027" cy="14465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</a:rPr>
              <a:t>UCELENÉ VLAKY</a:t>
            </a:r>
          </a:p>
          <a:p>
            <a:endParaRPr lang="sk-SK" sz="1400" dirty="0">
              <a:solidFill>
                <a:srgbClr val="000000"/>
              </a:solidFill>
            </a:endParaRPr>
          </a:p>
          <a:p>
            <a:r>
              <a:rPr lang="sk-SK" sz="1400" b="1" i="0" dirty="0">
                <a:solidFill>
                  <a:srgbClr val="333333"/>
                </a:solidFill>
                <a:effectLst/>
              </a:rPr>
              <a:t>Priamy ucelený vlak</a:t>
            </a:r>
          </a:p>
          <a:p>
            <a:r>
              <a:rPr lang="sk-SK" sz="1400" b="1" i="0" dirty="0">
                <a:solidFill>
                  <a:srgbClr val="333333"/>
                </a:solidFill>
                <a:effectLst/>
              </a:rPr>
              <a:t>Skupinový ucelený vlak</a:t>
            </a:r>
            <a:endParaRPr lang="sk-SK" sz="1400" b="1" dirty="0">
              <a:solidFill>
                <a:srgbClr val="333333"/>
              </a:solidFill>
            </a:endParaRPr>
          </a:p>
          <a:p>
            <a:r>
              <a:rPr lang="sk-SK" sz="1400" b="1" i="0" dirty="0">
                <a:solidFill>
                  <a:srgbClr val="333333"/>
                </a:solidFill>
                <a:effectLst/>
              </a:rPr>
              <a:t>Rozptylový ucelený vlak</a:t>
            </a:r>
          </a:p>
          <a:p>
            <a:r>
              <a:rPr lang="sk-SK" sz="1400" b="1" i="0" dirty="0">
                <a:solidFill>
                  <a:srgbClr val="333333"/>
                </a:solidFill>
                <a:effectLst/>
              </a:rPr>
              <a:t>Zhromaždený ucelený vlak</a:t>
            </a:r>
            <a:endParaRPr lang="sk-SK" sz="1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10C83855-D3CB-4F75-91E8-8F6AF378123D}"/>
              </a:ext>
            </a:extLst>
          </p:cNvPr>
          <p:cNvSpPr/>
          <p:nvPr/>
        </p:nvSpPr>
        <p:spPr>
          <a:xfrm>
            <a:off x="510800" y="2254128"/>
            <a:ext cx="5308027" cy="215443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sk-SK" sz="1400" b="1" u="sng" dirty="0">
                <a:solidFill>
                  <a:srgbClr val="000000"/>
                </a:solidFill>
              </a:rPr>
              <a:t>Pravidelné linky:</a:t>
            </a:r>
          </a:p>
          <a:p>
            <a:pPr algn="r"/>
            <a:endParaRPr lang="sk-SK" sz="1400" b="1" u="sng" dirty="0">
              <a:solidFill>
                <a:srgbClr val="000000"/>
              </a:solidFill>
            </a:endParaRPr>
          </a:p>
          <a:p>
            <a:pPr algn="r"/>
            <a:r>
              <a:rPr lang="sk-SK" sz="1400" b="0" i="0" u="none" strike="noStrike" baseline="0" dirty="0">
                <a:solidFill>
                  <a:srgbClr val="000000"/>
                </a:solidFill>
              </a:rPr>
              <a:t>PL – prístav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Swinoujsice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- SK ( 3 ucelené vlaky / KW)</a:t>
            </a:r>
          </a:p>
          <a:p>
            <a:pPr algn="r"/>
            <a:r>
              <a:rPr lang="sk-SK" sz="1400" b="0" i="0" u="none" strike="noStrike" baseline="0" dirty="0">
                <a:solidFill>
                  <a:srgbClr val="000000"/>
                </a:solidFill>
              </a:rPr>
              <a:t>PL – prístav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Stetin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- SK ( 3 ucelené vlaky / KW)</a:t>
            </a:r>
          </a:p>
          <a:p>
            <a:pPr algn="r"/>
            <a:r>
              <a:rPr lang="sk-SK" sz="1400" b="0" i="0" u="none" strike="noStrike" baseline="0" dirty="0">
                <a:solidFill>
                  <a:srgbClr val="000000"/>
                </a:solidFill>
              </a:rPr>
              <a:t>PL – prístav Gdynia – SK, CZ</a:t>
            </a:r>
          </a:p>
          <a:p>
            <a:pPr algn="r"/>
            <a:r>
              <a:rPr lang="sk-SK" sz="1400" b="0" i="0" u="none" strike="noStrike" baseline="0" dirty="0">
                <a:solidFill>
                  <a:srgbClr val="000000"/>
                </a:solidFill>
              </a:rPr>
              <a:t>PL – Baňa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Katowice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– SK </a:t>
            </a:r>
          </a:p>
          <a:p>
            <a:pPr algn="r"/>
            <a:r>
              <a:rPr lang="sk-SK" sz="1400" b="0" i="0" u="none" strike="noStrike" baseline="0" dirty="0">
                <a:solidFill>
                  <a:srgbClr val="000000"/>
                </a:solidFill>
              </a:rPr>
              <a:t>RO – </a:t>
            </a:r>
            <a:r>
              <a:rPr lang="sk-SK" sz="1400" b="0" i="0" u="none" strike="noStrike" baseline="0" dirty="0" err="1">
                <a:solidFill>
                  <a:srgbClr val="000000"/>
                </a:solidFill>
              </a:rPr>
              <a:t>Argestru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 - SK</a:t>
            </a:r>
          </a:p>
          <a:p>
            <a:pPr algn="r"/>
            <a:r>
              <a:rPr lang="sk-SK" sz="12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sk-SK" sz="12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algn="r"/>
            <a:endParaRPr lang="sk-SK" sz="1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E524F5F5-E3A9-45FC-8622-5B0219E80BC3}"/>
              </a:ext>
            </a:extLst>
          </p:cNvPr>
          <p:cNvSpPr/>
          <p:nvPr/>
        </p:nvSpPr>
        <p:spPr>
          <a:xfrm>
            <a:off x="389052" y="3490724"/>
            <a:ext cx="5308027" cy="359938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Prekladiská / Terminal: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 prekladísk v rámci územia PL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Zabezpečujeme prekládky </a:t>
            </a:r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v prístavoch ako aj hraničných </a:t>
            </a:r>
            <a:r>
              <a:rPr lang="sk-SK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termínáloch</a:t>
            </a:r>
            <a:endParaRPr lang="sk-SK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Malaszewice</a:t>
            </a:r>
            <a:r>
              <a:rPr lang="sk-SK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//PL- Bielorusko// 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najväčší </a:t>
            </a:r>
            <a:r>
              <a:rPr lang="sk-SK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intermodálny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terminál, známy ako brána z Číny do Európskej Únie 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Medyka</a:t>
            </a:r>
            <a:r>
              <a:rPr lang="sk-SK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//PL – UA//–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technické vybavenie na prekládky, vykládky aj nakládky tovarov v železničnej aj cestnej doprave , skladovanie a balenie tovaru.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Prekládkové kontajnerové termináli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Gliwice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Poznan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Warszava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,Paškov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A64E59B5-0252-44A4-8787-82326285C9BF}"/>
              </a:ext>
            </a:extLst>
          </p:cNvPr>
          <p:cNvSpPr/>
          <p:nvPr/>
        </p:nvSpPr>
        <p:spPr>
          <a:xfrm rot="1171753">
            <a:off x="1208247" y="1939155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nákladný kontajner, vlak&#10;&#10;Automaticky generovaný popis">
            <a:extLst>
              <a:ext uri="{FF2B5EF4-FFF2-40B4-BE49-F238E27FC236}">
                <a16:creationId xmlns:a16="http://schemas.microsoft.com/office/drawing/2014/main" id="{339505EC-9272-439D-A8D4-6536E3E3A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3112" b="-1"/>
          <a:stretch/>
        </p:blipFill>
        <p:spPr>
          <a:xfrm>
            <a:off x="0" y="-10"/>
            <a:ext cx="9615637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"/>
          <p:cNvSpPr txBox="1"/>
          <p:nvPr/>
        </p:nvSpPr>
        <p:spPr>
          <a:xfrm>
            <a:off x="6271491" y="21056"/>
            <a:ext cx="5239873" cy="114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3200" spc="100" dirty="0" err="1">
                <a:latin typeface="Montserrat" panose="00000500000000000000" pitchFamily="2" charset="-18"/>
                <a:ea typeface="+mj-ea"/>
                <a:cs typeface="+mj-cs"/>
              </a:rPr>
              <a:t>Intermodálna</a:t>
            </a:r>
            <a:r>
              <a:rPr lang="sk-SK" sz="3200" spc="100" dirty="0">
                <a:latin typeface="Montserrat" panose="00000500000000000000" pitchFamily="2" charset="-18"/>
                <a:ea typeface="+mj-ea"/>
                <a:cs typeface="+mj-cs"/>
              </a:rPr>
              <a:t> preprava</a:t>
            </a:r>
            <a:endParaRPr lang="en-US" sz="3200" spc="100" dirty="0">
              <a:latin typeface="Montserrat" panose="00000500000000000000" pitchFamily="2" charset="-18"/>
              <a:ea typeface="+mj-ea"/>
              <a:cs typeface="+mj-cs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B6CDF5A2-D0C3-407C-B57A-CDBC8C7A5E08}"/>
              </a:ext>
            </a:extLst>
          </p:cNvPr>
          <p:cNvSpPr/>
          <p:nvPr/>
        </p:nvSpPr>
        <p:spPr>
          <a:xfrm>
            <a:off x="7107107" y="96303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030B4B8-C6DA-4F21-90F8-F6122ADF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52" y="954364"/>
            <a:ext cx="1174689" cy="7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9">
            <a:extLst>
              <a:ext uri="{FF2B5EF4-FFF2-40B4-BE49-F238E27FC236}">
                <a16:creationId xmlns:a16="http://schemas.microsoft.com/office/drawing/2014/main" id="{11D359AF-A89A-40AA-82D1-A1010AA0A6FB}"/>
              </a:ext>
            </a:extLst>
          </p:cNvPr>
          <p:cNvSpPr/>
          <p:nvPr/>
        </p:nvSpPr>
        <p:spPr>
          <a:xfrm>
            <a:off x="6652558" y="1830665"/>
            <a:ext cx="5308027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b="1" i="0" u="none" strike="noStrike" baseline="0" dirty="0" err="1">
                <a:solidFill>
                  <a:srgbClr val="000000"/>
                </a:solidFill>
              </a:rPr>
              <a:t>Intermodálna</a:t>
            </a:r>
            <a:r>
              <a:rPr lang="sk-SK" sz="1400" b="1" i="0" u="none" strike="noStrike" baseline="0" dirty="0">
                <a:solidFill>
                  <a:srgbClr val="000000"/>
                </a:solidFill>
              </a:rPr>
              <a:t> preprava </a:t>
            </a:r>
            <a:r>
              <a:rPr lang="sk-SK" sz="1400" b="0" i="0" u="none" strike="noStrike" baseline="0" dirty="0">
                <a:solidFill>
                  <a:srgbClr val="000000"/>
                </a:solidFill>
              </a:rPr>
              <a:t>je preprava kde využívame viacero druhov prepravných jednotiek pričom obsah Vášho tovaru nie je manipulovaný.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A56C6E98-20E8-42E3-8530-4BED00FE70BA}"/>
              </a:ext>
            </a:extLst>
          </p:cNvPr>
          <p:cNvSpPr/>
          <p:nvPr/>
        </p:nvSpPr>
        <p:spPr>
          <a:xfrm>
            <a:off x="6447294" y="2645803"/>
            <a:ext cx="5308027" cy="150810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sk-SK" sz="1400" b="1" u="sng" dirty="0">
                <a:solidFill>
                  <a:srgbClr val="000000"/>
                </a:solidFill>
              </a:rPr>
              <a:t>Kombinácie:</a:t>
            </a:r>
          </a:p>
          <a:p>
            <a:pPr algn="r"/>
            <a:endParaRPr lang="sk-SK" sz="1400" b="1" i="0" u="sng" strike="noStrike" baseline="0" dirty="0">
              <a:solidFill>
                <a:srgbClr val="000000"/>
              </a:solidFill>
            </a:endParaRPr>
          </a:p>
          <a:p>
            <a:pPr algn="r"/>
            <a:r>
              <a:rPr lang="sk-SK" sz="1400" b="1" i="0" u="sng" strike="noStrike" baseline="0" dirty="0">
                <a:solidFill>
                  <a:srgbClr val="000000"/>
                </a:solidFill>
              </a:rPr>
              <a:t>Vlak – Cesta</a:t>
            </a:r>
          </a:p>
          <a:p>
            <a:pPr algn="r"/>
            <a:r>
              <a:rPr lang="sk-SK" sz="1400" b="1" u="sng" dirty="0">
                <a:solidFill>
                  <a:srgbClr val="000000"/>
                </a:solidFill>
              </a:rPr>
              <a:t>Vlak – Cesta - Trajekt</a:t>
            </a:r>
            <a:endParaRPr lang="sk-SK" sz="1400" b="0" i="0" u="none" strike="noStrike" baseline="0" dirty="0">
              <a:solidFill>
                <a:srgbClr val="000000"/>
              </a:solidFill>
            </a:endParaRPr>
          </a:p>
          <a:p>
            <a:pPr algn="r"/>
            <a:r>
              <a:rPr lang="sk-SK" sz="12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sk-SK" sz="12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algn="r"/>
            <a:endParaRPr lang="sk-SK" sz="1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F79B3929-2FC7-46E5-A54C-4D9F05815D72}"/>
              </a:ext>
            </a:extLst>
          </p:cNvPr>
          <p:cNvSpPr/>
          <p:nvPr/>
        </p:nvSpPr>
        <p:spPr>
          <a:xfrm>
            <a:off x="6652558" y="3829535"/>
            <a:ext cx="5308027" cy="87626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k-SK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súčasnosti sme schopní poskytovať kapacity </a:t>
            </a:r>
            <a:r>
              <a:rPr lang="sk-SK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intermodálnej</a:t>
            </a:r>
            <a:r>
              <a:rPr lang="sk-SK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prepravy v rámci vybraných liniek v Európe.</a:t>
            </a:r>
            <a:endParaRPr lang="sk-SK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96395598-B840-45F3-BAAB-A3E14B10DD35}"/>
              </a:ext>
            </a:extLst>
          </p:cNvPr>
          <p:cNvSpPr/>
          <p:nvPr/>
        </p:nvSpPr>
        <p:spPr>
          <a:xfrm rot="1171753">
            <a:off x="8882838" y="-412131"/>
            <a:ext cx="3913134" cy="3913134"/>
          </a:xfrm>
          <a:custGeom>
            <a:avLst/>
            <a:gdLst>
              <a:gd name="connsiteX0" fmla="*/ 2748515 w 5497030"/>
              <a:gd name="connsiteY0" fmla="*/ 332152 h 5497030"/>
              <a:gd name="connsiteX1" fmla="*/ 332152 w 5497030"/>
              <a:gd name="connsiteY1" fmla="*/ 2748515 h 5497030"/>
              <a:gd name="connsiteX2" fmla="*/ 2748515 w 5497030"/>
              <a:gd name="connsiteY2" fmla="*/ 5164878 h 5497030"/>
              <a:gd name="connsiteX3" fmla="*/ 5164878 w 5497030"/>
              <a:gd name="connsiteY3" fmla="*/ 2748515 h 5497030"/>
              <a:gd name="connsiteX4" fmla="*/ 2748515 w 5497030"/>
              <a:gd name="connsiteY4" fmla="*/ 0 h 5497030"/>
              <a:gd name="connsiteX5" fmla="*/ 5497030 w 5497030"/>
              <a:gd name="connsiteY5" fmla="*/ 2748515 h 5497030"/>
              <a:gd name="connsiteX6" fmla="*/ 2748515 w 5497030"/>
              <a:gd name="connsiteY6" fmla="*/ 5497030 h 5497030"/>
              <a:gd name="connsiteX7" fmla="*/ 0 w 5497030"/>
              <a:gd name="connsiteY7" fmla="*/ 2748515 h 54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030" h="5497030">
                <a:moveTo>
                  <a:pt x="2748515" y="332152"/>
                </a:moveTo>
                <a:lnTo>
                  <a:pt x="332152" y="2748515"/>
                </a:lnTo>
                <a:lnTo>
                  <a:pt x="2748515" y="5164878"/>
                </a:lnTo>
                <a:lnTo>
                  <a:pt x="5164878" y="2748515"/>
                </a:lnTo>
                <a:close/>
                <a:moveTo>
                  <a:pt x="2748515" y="0"/>
                </a:moveTo>
                <a:lnTo>
                  <a:pt x="5497030" y="2748515"/>
                </a:lnTo>
                <a:lnTo>
                  <a:pt x="2748515" y="5497030"/>
                </a:lnTo>
                <a:lnTo>
                  <a:pt x="0" y="2748515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F8DA582-3D7F-4255-BBA2-046912D2F1D1}"/>
              </a:ext>
            </a:extLst>
          </p:cNvPr>
          <p:cNvSpPr/>
          <p:nvPr/>
        </p:nvSpPr>
        <p:spPr>
          <a:xfrm>
            <a:off x="6961623" y="4412214"/>
            <a:ext cx="5308027" cy="135421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sk-SK" sz="1400" dirty="0">
                <a:solidFill>
                  <a:srgbClr val="000000"/>
                </a:solidFill>
              </a:rPr>
              <a:t>Nechajte si vypracovať cenovú ponuku na </a:t>
            </a:r>
            <a:r>
              <a:rPr lang="sk-SK" sz="1400" dirty="0" err="1">
                <a:solidFill>
                  <a:srgbClr val="000000"/>
                </a:solidFill>
              </a:rPr>
              <a:t>intermodálnu</a:t>
            </a:r>
            <a:r>
              <a:rPr lang="sk-SK" sz="1400" dirty="0">
                <a:solidFill>
                  <a:srgbClr val="000000"/>
                </a:solidFill>
              </a:rPr>
              <a:t> prepravu</a:t>
            </a:r>
          </a:p>
          <a:p>
            <a:endParaRPr lang="sk-SK" sz="1400" dirty="0">
              <a:solidFill>
                <a:srgbClr val="000000"/>
              </a:solidFill>
            </a:endParaRPr>
          </a:p>
          <a:p>
            <a:r>
              <a:rPr lang="sk-SK" sz="1400" b="0" i="0" u="none" strike="noStrike" baseline="0" dirty="0">
                <a:solidFill>
                  <a:srgbClr val="000000"/>
                </a:solidFill>
              </a:rPr>
              <a:t>Výhody: úspora palív a energie, riešenie ohľaduplné k životnému prostrediu, bezpečnosť počas prepravy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D43510B-C434-43DC-A9B3-62C65B2380ED}"/>
              </a:ext>
            </a:extLst>
          </p:cNvPr>
          <p:cNvSpPr/>
          <p:nvPr/>
        </p:nvSpPr>
        <p:spPr>
          <a:xfrm>
            <a:off x="6447294" y="6024891"/>
            <a:ext cx="5308027" cy="71160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Analyzujeme. Plánujeme. Radíme.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93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7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04B45"/>
      </a:accent1>
      <a:accent2>
        <a:srgbClr val="F7A423"/>
      </a:accent2>
      <a:accent3>
        <a:srgbClr val="FCC658"/>
      </a:accent3>
      <a:accent4>
        <a:srgbClr val="A9ACB3"/>
      </a:accent4>
      <a:accent5>
        <a:srgbClr val="262626"/>
      </a:accent5>
      <a:accent6>
        <a:srgbClr val="63839D"/>
      </a:accent6>
      <a:hlink>
        <a:srgbClr val="99AEBF"/>
      </a:hlink>
      <a:folHlink>
        <a:srgbClr val="6BC4F2"/>
      </a:folHlink>
    </a:clrScheme>
    <a:fontScheme name="Custom 3">
      <a:majorFont>
        <a:latin typeface="Open Sans Semibold"/>
        <a:ea typeface=""/>
        <a:cs typeface="Open Sans Semibold"/>
      </a:majorFont>
      <a:minorFont>
        <a:latin typeface="Open Sans Light"/>
        <a:ea typeface=""/>
        <a:cs typeface="Open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21171</TotalTime>
  <Words>867</Words>
  <Application>Microsoft Office PowerPoint</Application>
  <PresentationFormat>Širokouhlá</PresentationFormat>
  <Paragraphs>181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5" baseType="lpstr">
      <vt:lpstr>Arial</vt:lpstr>
      <vt:lpstr>Avenir Next LT Pro</vt:lpstr>
      <vt:lpstr>Calibri</vt:lpstr>
      <vt:lpstr>Font Awesome 5 Free Solid</vt:lpstr>
      <vt:lpstr>FontAwesome</vt:lpstr>
      <vt:lpstr>Montserrat</vt:lpstr>
      <vt:lpstr>Montserrat Light</vt:lpstr>
      <vt:lpstr>Open Sans</vt:lpstr>
      <vt:lpstr>Open Sans Light</vt:lpstr>
      <vt:lpstr>Open Sans Semibold</vt:lpstr>
      <vt:lpstr>Segoe UI Light</vt:lpstr>
      <vt:lpstr>Times New Roman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Sogol Aavani</dc:creator>
  <cp:lastModifiedBy>C&amp;T, a.s.  Petra Janšiková</cp:lastModifiedBy>
  <cp:revision>6113</cp:revision>
  <dcterms:created xsi:type="dcterms:W3CDTF">2018-10-25T11:07:43Z</dcterms:created>
  <dcterms:modified xsi:type="dcterms:W3CDTF">2021-09-22T10:39:38Z</dcterms:modified>
</cp:coreProperties>
</file>